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4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7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0000"/>
    <a:srgbClr val="FF0000"/>
    <a:srgbClr val="99FF33"/>
    <a:srgbClr val="66FF66"/>
    <a:srgbClr val="FFC301"/>
    <a:srgbClr val="FFDC6D"/>
    <a:srgbClr val="E2E3A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311" autoAdjust="0"/>
  </p:normalViewPr>
  <p:slideViewPr>
    <p:cSldViewPr>
      <p:cViewPr varScale="1">
        <p:scale>
          <a:sx n="67" d="100"/>
          <a:sy n="67" d="100"/>
        </p:scale>
        <p:origin x="-98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627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16325-EABD-4AF7-89CA-555ACBEBF873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BB5AC-CE21-4241-8F28-BEF1A19E065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B3BAC-60CE-49B1-8ADE-BD49A860D88A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47279-D6DB-4E49-8943-5B5C13B8694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47279-D6DB-4E49-8943-5B5C13B86948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2A57AC2-BA90-4854-9A3A-59F5727839A7}" type="datetimeFigureOut">
              <a:rPr lang="es-ES" smtClean="0"/>
              <a:pPr/>
              <a:t>20/03/2010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A51A787-B050-4EEF-82FD-28FF99097D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05" r:id="rId1"/>
    <p:sldLayoutId id="2147484106" r:id="rId2"/>
    <p:sldLayoutId id="2147484107" r:id="rId3"/>
    <p:sldLayoutId id="2147484108" r:id="rId4"/>
    <p:sldLayoutId id="2147484109" r:id="rId5"/>
    <p:sldLayoutId id="2147484110" r:id="rId6"/>
    <p:sldLayoutId id="2147484111" r:id="rId7"/>
    <p:sldLayoutId id="2147484112" r:id="rId8"/>
    <p:sldLayoutId id="2147484113" r:id="rId9"/>
    <p:sldLayoutId id="2147484114" r:id="rId10"/>
    <p:sldLayoutId id="214748411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istrador\Mis%20documentos\Mi%20m&#250;sica\Boney%20M\The%20Magic%20of%20Boney%20M.%20%5b2006%5d\01%20Daddy%20Cool.wma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ulaclic.es/power2007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ideshare.net/ximenatabares/netetiqueta-presenta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s-ES" sz="4000" b="1" dirty="0" smtClean="0">
                <a:solidFill>
                  <a:schemeClr val="accent1"/>
                </a:solidFill>
                <a:latin typeface="Algerian" pitchFamily="82" charset="0"/>
              </a:rPr>
              <a:t>INTRODUCCION AL USO DE LAS TIC PARA EL APRENDIZAJE</a:t>
            </a:r>
            <a:endParaRPr lang="es-ES" sz="4000" b="1" dirty="0">
              <a:solidFill>
                <a:schemeClr val="accent1"/>
              </a:solidFill>
              <a:latin typeface="Algerian" pitchFamily="82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42910" y="2714620"/>
            <a:ext cx="8062912" cy="1752600"/>
          </a:xfrm>
        </p:spPr>
        <p:txBody>
          <a:bodyPr>
            <a:normAutofit lnSpcReduction="10000"/>
          </a:bodyPr>
          <a:lstStyle/>
          <a:p>
            <a:pPr algn="ctr"/>
            <a:endParaRPr lang="es-ES" sz="28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lgerian" pitchFamily="82" charset="0"/>
            </a:endParaRPr>
          </a:p>
          <a:p>
            <a:pPr algn="ctr"/>
            <a:endParaRPr lang="es-ES" sz="28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lgerian" pitchFamily="82" charset="0"/>
            </a:endParaRPr>
          </a:p>
          <a:p>
            <a:pPr algn="ctr"/>
            <a:endParaRPr lang="es-ES" sz="2800" b="1" dirty="0" smtClean="0">
              <a:solidFill>
                <a:schemeClr val="accent1">
                  <a:lumMod val="20000"/>
                  <a:lumOff val="80000"/>
                </a:schemeClr>
              </a:solidFill>
              <a:latin typeface="Algerian" pitchFamily="82" charset="0"/>
            </a:endParaRPr>
          </a:p>
          <a:p>
            <a:pPr algn="ctr"/>
            <a:r>
              <a:rPr lang="es-E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ESTA ES MI PRESENTACION EN POWERPOINT</a:t>
            </a:r>
            <a:endParaRPr lang="es-ES" sz="28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10000">
    <p:dissolve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(II)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4" name="3 Marcador de contenido" descr="Antartid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928802"/>
            <a:ext cx="2714644" cy="1866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4 Imagen" descr="DSC_0011_cazorla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1857364"/>
            <a:ext cx="2878844" cy="1928826"/>
          </a:xfrm>
          <a:prstGeom prst="rect">
            <a:avLst/>
          </a:prstGeom>
        </p:spPr>
      </p:pic>
      <p:pic>
        <p:nvPicPr>
          <p:cNvPr id="6" name="5 Imagen" descr="paisaj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4286256"/>
            <a:ext cx="2786082" cy="1964187"/>
          </a:xfrm>
          <a:prstGeom prst="rect">
            <a:avLst/>
          </a:prstGeom>
        </p:spPr>
      </p:pic>
      <p:pic>
        <p:nvPicPr>
          <p:cNvPr id="7" name="6 Imagen" descr="paisaj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4357694"/>
            <a:ext cx="2857520" cy="1857388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(III)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5" name="4 Imagen" descr="le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5" y="4214818"/>
            <a:ext cx="2987311" cy="2122458"/>
          </a:xfrm>
          <a:prstGeom prst="rect">
            <a:avLst/>
          </a:prstGeom>
        </p:spPr>
      </p:pic>
      <p:pic>
        <p:nvPicPr>
          <p:cNvPr id="6" name="5 Imagen" descr="paisajes nevadors (51)_thumb[2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785926"/>
            <a:ext cx="2997097" cy="2000265"/>
          </a:xfrm>
          <a:prstGeom prst="rect">
            <a:avLst/>
          </a:prstGeom>
        </p:spPr>
      </p:pic>
      <p:pic>
        <p:nvPicPr>
          <p:cNvPr id="7" name="6 Imagen" descr="IMG_13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4214818"/>
            <a:ext cx="2786082" cy="2089562"/>
          </a:xfrm>
          <a:prstGeom prst="rect">
            <a:avLst/>
          </a:prstGeom>
        </p:spPr>
      </p:pic>
      <p:pic>
        <p:nvPicPr>
          <p:cNvPr id="11" name="10 Marcador de contenido" descr="florencia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285852" y="1785926"/>
            <a:ext cx="2928958" cy="2007557"/>
          </a:xfr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(IV)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8" name="7 Marcador de contenido" descr="paisajes-caida-oreg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928802"/>
            <a:ext cx="2762269" cy="2071702"/>
          </a:xfrm>
        </p:spPr>
      </p:pic>
      <p:pic>
        <p:nvPicPr>
          <p:cNvPr id="9" name="8 Imagen" descr="dans_gran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928802"/>
            <a:ext cx="2830409" cy="2071702"/>
          </a:xfrm>
          <a:prstGeom prst="rect">
            <a:avLst/>
          </a:prstGeom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googlegroup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72356"/>
            <a:ext cx="8715436" cy="6313289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rgbClr val="92D050">
                <a:alpha val="40000"/>
              </a:srgb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7000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DELICIOUS (i)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72000"/>
          </a:xfrm>
        </p:spPr>
        <p:txBody>
          <a:bodyPr>
            <a:normAutofit lnSpcReduction="10000"/>
          </a:bodyPr>
          <a:lstStyle/>
          <a:p>
            <a:pPr algn="just"/>
            <a:r>
              <a:rPr lang="es-ES" sz="1800" dirty="0" smtClean="0">
                <a:latin typeface="Comic Sans MS" pitchFamily="66" charset="0"/>
              </a:rPr>
              <a:t>Delicious es un sistema de marcadores sociales que les permite a las personas etiquetar, guardar,  administrar y compartir paginas de internet.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Para tener nuestra propia base de datos en Delicious, lo primero que debemos hacer es crear una cuenta. Para ello, iremos a </a:t>
            </a:r>
            <a:r>
              <a:rPr lang="es-ES" sz="1800" dirty="0" smtClean="0">
                <a:effectLst>
                  <a:glow rad="101600">
                    <a:schemeClr val="accent6">
                      <a:lumMod val="60000"/>
                      <a:lumOff val="40000"/>
                    </a:schemeClr>
                  </a:glow>
                </a:effectLst>
                <a:latin typeface="Comic Sans MS" pitchFamily="66" charset="0"/>
              </a:rPr>
              <a:t>http://delicious.com </a:t>
            </a:r>
            <a:r>
              <a:rPr lang="es-ES" sz="1800" dirty="0" smtClean="0">
                <a:latin typeface="Comic Sans MS" pitchFamily="66" charset="0"/>
              </a:rPr>
              <a:t>y en el menú superior pincharemos en “join now”. Nos van a pedir que creemos una cuenta de correo en Yahoo. Debemos hacer clic en “sign up” (abajo del todo) y se abrirá una ventana donde tendremos que introducir todos los datos que se nos pidan.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Una vez que estemos registrados en Yahoo, en la pagina de Delicious se nos preguntara en el “step 1” el nombre que vamos a emplear para nuestra base de datos, pudiendo elegir de entre varias opciones o escribir el que deseemos (una sola palabra sin espacios).Lo siguiente que se nos va a preguntar, es si deseamos añadir los botones de Delicious a nuestra barra del navegador y si deseamos importar nuestros favoritos. Lo mas conveniente es saltarse estos pasos “skip this step”, e ir directamente a “save a new bookmark”.</a:t>
            </a:r>
          </a:p>
          <a:p>
            <a:pPr algn="just"/>
            <a:endParaRPr lang="es-ES" sz="1000" dirty="0" smtClean="0"/>
          </a:p>
          <a:p>
            <a:pPr algn="just"/>
            <a:endParaRPr lang="es-ES" sz="1000" dirty="0" smtClean="0"/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DELICIOUS (II)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 partir de ese momento, para añadir favoritos deberás ir a delicious.com o a tu propio Delicious o el de otra persona y hacer "Sign in" . Una vez ahí, ahora deberás poner tu "ID" y contraseña y te llevará directamente a la página de Delicious donde podrás elegir "Save a new bookmark”. Después, debes pegar la dirección (URL) de lo que quieras añadir y que previamente habrás copiado. Rellena la descripción (es obligatorio) y asígnale una etiqueta o “tag” (puedes asignar todas las que desees, y si la etiqueta esta formada por mas de una palabra, debes unirlas con un guion bajo).Finalmente haz clic en “save”.</a:t>
            </a:r>
          </a:p>
          <a:p>
            <a:pPr algn="just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 organizar los “tags” debes seguir los pasos: settings, tags, edit tag bundles, create bundle. También en settings podrás borrar tags o cambiarles de nombre “change tag name”.</a:t>
            </a:r>
          </a:p>
          <a:p>
            <a:pPr algn="just"/>
            <a:r>
              <a:rPr lang="es-E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Para borrar algo que se haya añadido, pincharemos en “delete” y para cambiar algo, en “edit”.</a:t>
            </a:r>
          </a:p>
          <a:p>
            <a:pPr algn="just"/>
            <a:endParaRPr lang="es-ES" sz="1800" b="1" dirty="0" smtClean="0">
              <a:latin typeface="Comic Sans MS" pitchFamily="66" charset="0"/>
            </a:endParaRPr>
          </a:p>
          <a:p>
            <a:pPr algn="just"/>
            <a:endParaRPr lang="es-ES" sz="1600" b="1" dirty="0" smtClean="0">
              <a:latin typeface="Comic Sans MS" pitchFamily="66" charset="0"/>
            </a:endParaRPr>
          </a:p>
        </p:txBody>
      </p:sp>
      <p:pic>
        <p:nvPicPr>
          <p:cNvPr id="6" name="5 Imagen" descr="emoticon3.enfad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14290"/>
            <a:ext cx="1619921" cy="981079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deliciou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85728"/>
            <a:ext cx="8572528" cy="6286544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6000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FORMACION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Hoy en día, internet se ha convertido en una de las mas importantes fuentes de formación que existen. En la red, podemos encontrar todo tipo de paginas dedicadas a cursos, manuales, libros de lectura, idiomas….y todo aquello que nos podamos imaginar.</a:t>
            </a: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endParaRPr lang="es-ES" sz="2000" dirty="0" smtClean="0">
              <a:latin typeface="Comic Sans MS" pitchFamily="66" charset="0"/>
            </a:endParaRPr>
          </a:p>
          <a:p>
            <a:pPr algn="just"/>
            <a:r>
              <a:rPr lang="es-ES" sz="2000" dirty="0" smtClean="0">
                <a:latin typeface="Comic Sans MS" pitchFamily="66" charset="0"/>
              </a:rPr>
              <a:t>A continuación, voy a mostrar una selección de paginas que me han resultado interesantes:    </a:t>
            </a:r>
          </a:p>
          <a:p>
            <a:pPr algn="just">
              <a:buNone/>
            </a:pPr>
            <a:endParaRPr lang="es-ES" sz="2000" dirty="0" smtClean="0">
              <a:latin typeface="Comic Sans MS" pitchFamily="66" charset="0"/>
            </a:endParaRPr>
          </a:p>
          <a:p>
            <a:pPr algn="ctr">
              <a:buNone/>
            </a:pPr>
            <a:endParaRPr lang="es-ES" sz="1800" dirty="0" smtClean="0"/>
          </a:p>
          <a:p>
            <a:pPr algn="ctr">
              <a:buNone/>
            </a:pPr>
            <a:endParaRPr lang="es-ES" sz="1800" dirty="0" smtClean="0"/>
          </a:p>
          <a:p>
            <a:pPr algn="ctr">
              <a:buNone/>
            </a:pPr>
            <a:endParaRPr lang="es-ES" sz="1800" dirty="0"/>
          </a:p>
        </p:txBody>
      </p:sp>
      <p:pic>
        <p:nvPicPr>
          <p:cNvPr id="1026" name="Picture 2" descr="C:\Documents and Settings\Administrador\Configuración local\Archivos temporales de Internet\Content.IE5\6PCZKF2I\MCj0233965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429000"/>
            <a:ext cx="2286016" cy="172275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gutenberg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99145"/>
            <a:ext cx="8715404" cy="6259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aberingle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14290"/>
            <a:ext cx="8601103" cy="6429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/>
            </a:r>
            <a:br>
              <a:rPr lang="es-ES" dirty="0" smtClean="0"/>
            </a:br>
            <a:r>
              <a:rPr lang="es-ES" sz="49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OBJETIVOS DEL CURSO</a:t>
            </a:r>
            <a:br>
              <a:rPr lang="es-ES" sz="49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endParaRPr lang="es-ES" sz="4900" b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El desarrollo de competencias instrumentales de apoyo al estudio, conocimiento de herramientas útiles como blogs, wikis, podcasts, correo electrónico y sus posibilidades en google…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Manejo de archivos de video y audio.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Realización de presentaciones en PowerPoint, scribd o slideshare.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Habilidades en el uso de las TIC aplicadas al estudio en la UNED para la presentación de trabajos, manejo de cursos virtuales y aprovechamientos de foros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Habilidades en el manejo de la información en lo que respecta a la búsqueda, análisis y organización de los recursos de la web.</a:t>
            </a:r>
            <a:endParaRPr lang="es-ES" sz="2000" dirty="0">
              <a:latin typeface="Comic Sans MS" pitchFamily="66" charset="0"/>
            </a:endParaRPr>
          </a:p>
        </p:txBody>
      </p:sp>
      <p:pic>
        <p:nvPicPr>
          <p:cNvPr id="17" name="01 Daddy Cool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001024" y="642918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universia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85728"/>
            <a:ext cx="8715404" cy="628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ordreference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85728"/>
            <a:ext cx="8572560" cy="6286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</p:cSld>
  <p:clrMapOvr>
    <a:masterClrMapping/>
  </p:clrMapOvr>
  <p:transition spd="med" advClick="0" advTm="8000">
    <p:cover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POWERPOINT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PowerPoint es un programa incluido en Microsoft office mediante el cual podemos realizar presentaciones multimediales en las que podemos incluir todo tipo de imágenes, gráficos, textos, videos, animaciones… etc.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En la siguiente dirección encontraremos un tutorial en el que se nos enseñaran los pasos para realizar presentaciones con este programa:</a:t>
            </a:r>
          </a:p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             </a:t>
            </a:r>
          </a:p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                   </a:t>
            </a:r>
            <a:r>
              <a:rPr lang="es-ES" sz="2000" dirty="0" smtClean="0">
                <a:latin typeface="Comic Sans MS" pitchFamily="66" charset="0"/>
                <a:hlinkClick r:id="rId2"/>
              </a:rPr>
              <a:t>http://www.aulaclic.es/power2007/</a:t>
            </a:r>
            <a:endParaRPr lang="es-ES" sz="2000" dirty="0" smtClean="0">
              <a:latin typeface="Comic Sans MS" pitchFamily="66" charset="0"/>
            </a:endParaRPr>
          </a:p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               </a:t>
            </a:r>
            <a:endParaRPr lang="es-ES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118 -0.15733  0.132 -0.15733  0.011 0  C 0.132 -0.15733  0.132 0.176  0.011 0.01467  C 0.132 0.176  -0.118 0.176  0 0.01467  C -0.118 0.176  -0.118 -0.15733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powerpoint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85720" y="214290"/>
            <a:ext cx="8549009" cy="6429420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</a:effectLst>
        </p:spPr>
      </p:pic>
    </p:spTree>
  </p:cSld>
  <p:clrMapOvr>
    <a:masterClrMapping/>
  </p:clrMapOvr>
  <p:transition spd="med" advClick="0" advTm="6000"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istrador\Configuración local\Archivos temporales de Internet\Content.IE5\6PCZKF2I\MMj03365860000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357166"/>
            <a:ext cx="3396910" cy="4461002"/>
          </a:xfrm>
          <a:prstGeom prst="rect">
            <a:avLst/>
          </a:prstGeom>
          <a:noFill/>
        </p:spPr>
      </p:pic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571472" y="4786322"/>
            <a:ext cx="8229600" cy="1399032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Y Para escuchar buena música mientras trabajamos, acudiremos  a………</a:t>
            </a:r>
            <a:endParaRPr lang="es-ES" sz="28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 descr="grooveshark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63426"/>
            <a:ext cx="8742647" cy="6331149"/>
          </a:xfrm>
          <a:prstGeom prst="roundRect">
            <a:avLst/>
          </a:prstGeom>
          <a:ln>
            <a:noFill/>
          </a:ln>
          <a:effectLst>
            <a:glow rad="228600">
              <a:srgbClr val="FFFF00">
                <a:alpha val="40000"/>
              </a:srgbClr>
            </a:glow>
          </a:effectLst>
        </p:spPr>
      </p:pic>
    </p:spTree>
  </p:cSld>
  <p:clrMapOvr>
    <a:masterClrMapping/>
  </p:clrMapOvr>
  <p:transition spd="med" advClick="0" advTm="8000"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PRESENTACION REALIZADA POR: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pic>
        <p:nvPicPr>
          <p:cNvPr id="5" name="4 Marcador de contenido" descr="c_koto.jpg"/>
          <p:cNvPicPr>
            <a:picLocks noGrp="1" noChangeAspect="1"/>
          </p:cNvPicPr>
          <p:nvPr>
            <p:ph sz="half" idx="1"/>
          </p:nvPr>
        </p:nvPicPr>
        <p:blipFill>
          <a:blip r:embed="rId2">
            <a:lum contrast="10000"/>
          </a:blip>
          <a:stretch>
            <a:fillRect/>
          </a:stretch>
        </p:blipFill>
        <p:spPr>
          <a:xfrm>
            <a:off x="928662" y="1714488"/>
            <a:ext cx="3214710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72066" y="3357562"/>
            <a:ext cx="3571900" cy="12858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4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ETMTIC10</a:t>
            </a:r>
            <a:endParaRPr lang="es-ES" sz="4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8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642910" y="2477658"/>
            <a:ext cx="8229600" cy="1902684"/>
          </a:xfrm>
        </p:spPr>
        <p:txBody>
          <a:bodyPr>
            <a:noAutofit/>
            <a:scene3d>
              <a:camera prst="isometricOffAxis1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s-ES" sz="9600" dirty="0" smtClean="0">
                <a:effectLst>
                  <a:glow rad="101600">
                    <a:schemeClr val="accent2">
                      <a:lumMod val="75000"/>
                      <a:alpha val="40000"/>
                    </a:schemeClr>
                  </a:glow>
                  <a:outerShdw blurRad="60007" dist="310007" dir="7680000" sy="30000" kx="1300200" algn="ctr" rotWithShape="0">
                    <a:schemeClr val="bg1">
                      <a:alpha val="32000"/>
                    </a:schemeClr>
                  </a:outerShdw>
                  <a:reflection blurRad="6350" stA="50000" endA="300" endPos="50000" dist="60007" dir="5400000" sy="-100000" algn="bl" rotWithShape="0"/>
                </a:effectLst>
                <a:latin typeface="Algerian" pitchFamily="82" charset="0"/>
              </a:rPr>
              <a:t>FIN</a:t>
            </a:r>
            <a:endParaRPr lang="es-ES" sz="9600" dirty="0">
              <a:effectLst>
                <a:glow rad="101600">
                  <a:schemeClr val="accent2">
                    <a:lumMod val="75000"/>
                    <a:alpha val="40000"/>
                  </a:schemeClr>
                </a:glow>
                <a:outerShdw blurRad="60007" dist="310007" dir="7680000" sy="30000" kx="1300200" algn="ctr" rotWithShape="0">
                  <a:schemeClr val="bg1">
                    <a:alpha val="32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Algerian" pitchFamily="82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tira comica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  <a:lum/>
          </a:blip>
          <a:stretch>
            <a:fillRect/>
          </a:stretch>
        </p:blipFill>
        <p:spPr>
          <a:xfrm>
            <a:off x="642910" y="1722583"/>
            <a:ext cx="8280000" cy="3412834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solidFill>
              <a:schemeClr val="bg1"/>
            </a:solidFill>
          </a:ln>
          <a:effectLst>
            <a:glow rad="228600">
              <a:schemeClr val="tx1"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NETETIQUETA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400" dirty="0" smtClean="0">
                <a:latin typeface="Comic Sans MS" pitchFamily="66" charset="0"/>
                <a:cs typeface="Arial" pitchFamily="34" charset="0"/>
              </a:rPr>
              <a:t>Esta comprende una serie de normas de comportamiento que debe seguir el usuario en la red para no resultar un maleducado.</a:t>
            </a:r>
          </a:p>
          <a:p>
            <a:pPr algn="just"/>
            <a:r>
              <a:rPr lang="es-ES" sz="2400" dirty="0" smtClean="0">
                <a:latin typeface="Comic Sans MS" pitchFamily="66" charset="0"/>
                <a:cs typeface="Arial" pitchFamily="34" charset="0"/>
                <a:hlinkClick r:id="rId3"/>
              </a:rPr>
              <a:t>http://www.slideshare.net/ximenatabares/netetiqueta-presentation</a:t>
            </a:r>
            <a:endParaRPr lang="es-ES" sz="2400" dirty="0" smtClean="0">
              <a:latin typeface="Comic Sans MS" pitchFamily="66" charset="0"/>
              <a:cs typeface="Arial" pitchFamily="34" charset="0"/>
            </a:endParaRPr>
          </a:p>
          <a:p>
            <a:pPr algn="just"/>
            <a:endParaRPr lang="es-ES" sz="2400" dirty="0" smtClean="0">
              <a:latin typeface="Comic Sans MS" pitchFamily="66" charset="0"/>
              <a:cs typeface="Arial" pitchFamily="34" charset="0"/>
            </a:endParaRPr>
          </a:p>
          <a:p>
            <a:pPr algn="just"/>
            <a:endParaRPr lang="es-ES" sz="2400" dirty="0" smtClean="0">
              <a:latin typeface="Comic Sans MS" pitchFamily="66" charset="0"/>
              <a:cs typeface="Arial" pitchFamily="34" charset="0"/>
            </a:endParaRPr>
          </a:p>
          <a:p>
            <a:pPr algn="just">
              <a:buNone/>
            </a:pPr>
            <a:endParaRPr lang="es-ES" sz="2400" dirty="0" smtClean="0"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67" name="66 Grupo"/>
          <p:cNvGrpSpPr/>
          <p:nvPr/>
        </p:nvGrpSpPr>
        <p:grpSpPr>
          <a:xfrm>
            <a:off x="2857488" y="4357694"/>
            <a:ext cx="2857500" cy="1982788"/>
            <a:chOff x="2857500" y="4286250"/>
            <a:chExt cx="2857500" cy="1982788"/>
          </a:xfrm>
        </p:grpSpPr>
        <p:sp>
          <p:nvSpPr>
            <p:cNvPr id="1038" name="AutoShape 14"/>
            <p:cNvSpPr>
              <a:spLocks noChangeAspect="1" noChangeArrowheads="1" noTextEdit="1"/>
            </p:cNvSpPr>
            <p:nvPr/>
          </p:nvSpPr>
          <p:spPr bwMode="auto">
            <a:xfrm>
              <a:off x="2857500" y="4286250"/>
              <a:ext cx="2857500" cy="1982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2884488" y="4364038"/>
              <a:ext cx="2803525" cy="1878013"/>
            </a:xfrm>
            <a:custGeom>
              <a:avLst/>
              <a:gdLst/>
              <a:ahLst/>
              <a:cxnLst>
                <a:cxn ang="0">
                  <a:pos x="1766" y="1104"/>
                </a:cxn>
                <a:cxn ang="0">
                  <a:pos x="1766" y="1104"/>
                </a:cxn>
                <a:cxn ang="0">
                  <a:pos x="1763" y="1119"/>
                </a:cxn>
                <a:cxn ang="0">
                  <a:pos x="1760" y="1136"/>
                </a:cxn>
                <a:cxn ang="0">
                  <a:pos x="1751" y="1148"/>
                </a:cxn>
                <a:cxn ang="0">
                  <a:pos x="1742" y="1159"/>
                </a:cxn>
                <a:cxn ang="0">
                  <a:pos x="1731" y="1171"/>
                </a:cxn>
                <a:cxn ang="0">
                  <a:pos x="1716" y="1177"/>
                </a:cxn>
                <a:cxn ang="0">
                  <a:pos x="1702" y="1183"/>
                </a:cxn>
                <a:cxn ang="0">
                  <a:pos x="1684" y="1183"/>
                </a:cxn>
                <a:cxn ang="0">
                  <a:pos x="82" y="1183"/>
                </a:cxn>
                <a:cxn ang="0">
                  <a:pos x="82" y="1183"/>
                </a:cxn>
                <a:cxn ang="0">
                  <a:pos x="64" y="1183"/>
                </a:cxn>
                <a:cxn ang="0">
                  <a:pos x="50" y="1177"/>
                </a:cxn>
                <a:cxn ang="0">
                  <a:pos x="35" y="1171"/>
                </a:cxn>
                <a:cxn ang="0">
                  <a:pos x="24" y="1159"/>
                </a:cxn>
                <a:cxn ang="0">
                  <a:pos x="15" y="1148"/>
                </a:cxn>
                <a:cxn ang="0">
                  <a:pos x="6" y="1136"/>
                </a:cxn>
                <a:cxn ang="0">
                  <a:pos x="3" y="1119"/>
                </a:cxn>
                <a:cxn ang="0">
                  <a:pos x="0" y="1104"/>
                </a:cxn>
                <a:cxn ang="0">
                  <a:pos x="0" y="81"/>
                </a:cxn>
                <a:cxn ang="0">
                  <a:pos x="0" y="81"/>
                </a:cxn>
                <a:cxn ang="0">
                  <a:pos x="3" y="64"/>
                </a:cxn>
                <a:cxn ang="0">
                  <a:pos x="6" y="50"/>
                </a:cxn>
                <a:cxn ang="0">
                  <a:pos x="15" y="35"/>
                </a:cxn>
                <a:cxn ang="0">
                  <a:pos x="24" y="23"/>
                </a:cxn>
                <a:cxn ang="0">
                  <a:pos x="35" y="15"/>
                </a:cxn>
                <a:cxn ang="0">
                  <a:pos x="50" y="6"/>
                </a:cxn>
                <a:cxn ang="0">
                  <a:pos x="64" y="3"/>
                </a:cxn>
                <a:cxn ang="0">
                  <a:pos x="82" y="0"/>
                </a:cxn>
                <a:cxn ang="0">
                  <a:pos x="1684" y="0"/>
                </a:cxn>
                <a:cxn ang="0">
                  <a:pos x="1684" y="0"/>
                </a:cxn>
                <a:cxn ang="0">
                  <a:pos x="1702" y="3"/>
                </a:cxn>
                <a:cxn ang="0">
                  <a:pos x="1716" y="6"/>
                </a:cxn>
                <a:cxn ang="0">
                  <a:pos x="1731" y="15"/>
                </a:cxn>
                <a:cxn ang="0">
                  <a:pos x="1742" y="23"/>
                </a:cxn>
                <a:cxn ang="0">
                  <a:pos x="1751" y="35"/>
                </a:cxn>
                <a:cxn ang="0">
                  <a:pos x="1760" y="50"/>
                </a:cxn>
                <a:cxn ang="0">
                  <a:pos x="1763" y="64"/>
                </a:cxn>
                <a:cxn ang="0">
                  <a:pos x="1766" y="81"/>
                </a:cxn>
                <a:cxn ang="0">
                  <a:pos x="1766" y="1104"/>
                </a:cxn>
              </a:cxnLst>
              <a:rect l="0" t="0" r="r" b="b"/>
              <a:pathLst>
                <a:path w="1766" h="1183">
                  <a:moveTo>
                    <a:pt x="1766" y="1104"/>
                  </a:moveTo>
                  <a:lnTo>
                    <a:pt x="1766" y="1104"/>
                  </a:lnTo>
                  <a:lnTo>
                    <a:pt x="1763" y="1119"/>
                  </a:lnTo>
                  <a:lnTo>
                    <a:pt x="1760" y="1136"/>
                  </a:lnTo>
                  <a:lnTo>
                    <a:pt x="1751" y="1148"/>
                  </a:lnTo>
                  <a:lnTo>
                    <a:pt x="1742" y="1159"/>
                  </a:lnTo>
                  <a:lnTo>
                    <a:pt x="1731" y="1171"/>
                  </a:lnTo>
                  <a:lnTo>
                    <a:pt x="1716" y="1177"/>
                  </a:lnTo>
                  <a:lnTo>
                    <a:pt x="1702" y="1183"/>
                  </a:lnTo>
                  <a:lnTo>
                    <a:pt x="1684" y="1183"/>
                  </a:lnTo>
                  <a:lnTo>
                    <a:pt x="82" y="1183"/>
                  </a:lnTo>
                  <a:lnTo>
                    <a:pt x="82" y="1183"/>
                  </a:lnTo>
                  <a:lnTo>
                    <a:pt x="64" y="1183"/>
                  </a:lnTo>
                  <a:lnTo>
                    <a:pt x="50" y="1177"/>
                  </a:lnTo>
                  <a:lnTo>
                    <a:pt x="35" y="1171"/>
                  </a:lnTo>
                  <a:lnTo>
                    <a:pt x="24" y="1159"/>
                  </a:lnTo>
                  <a:lnTo>
                    <a:pt x="15" y="1148"/>
                  </a:lnTo>
                  <a:lnTo>
                    <a:pt x="6" y="1136"/>
                  </a:lnTo>
                  <a:lnTo>
                    <a:pt x="3" y="1119"/>
                  </a:lnTo>
                  <a:lnTo>
                    <a:pt x="0" y="1104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3" y="64"/>
                  </a:lnTo>
                  <a:lnTo>
                    <a:pt x="6" y="50"/>
                  </a:lnTo>
                  <a:lnTo>
                    <a:pt x="15" y="35"/>
                  </a:lnTo>
                  <a:lnTo>
                    <a:pt x="24" y="23"/>
                  </a:lnTo>
                  <a:lnTo>
                    <a:pt x="35" y="15"/>
                  </a:lnTo>
                  <a:lnTo>
                    <a:pt x="50" y="6"/>
                  </a:lnTo>
                  <a:lnTo>
                    <a:pt x="64" y="3"/>
                  </a:lnTo>
                  <a:lnTo>
                    <a:pt x="82" y="0"/>
                  </a:lnTo>
                  <a:lnTo>
                    <a:pt x="1684" y="0"/>
                  </a:lnTo>
                  <a:lnTo>
                    <a:pt x="1684" y="0"/>
                  </a:lnTo>
                  <a:lnTo>
                    <a:pt x="1702" y="3"/>
                  </a:lnTo>
                  <a:lnTo>
                    <a:pt x="1716" y="6"/>
                  </a:lnTo>
                  <a:lnTo>
                    <a:pt x="1731" y="15"/>
                  </a:lnTo>
                  <a:lnTo>
                    <a:pt x="1742" y="23"/>
                  </a:lnTo>
                  <a:lnTo>
                    <a:pt x="1751" y="35"/>
                  </a:lnTo>
                  <a:lnTo>
                    <a:pt x="1760" y="50"/>
                  </a:lnTo>
                  <a:lnTo>
                    <a:pt x="1763" y="64"/>
                  </a:lnTo>
                  <a:lnTo>
                    <a:pt x="1766" y="81"/>
                  </a:lnTo>
                  <a:lnTo>
                    <a:pt x="1766" y="1104"/>
                  </a:lnTo>
                  <a:close/>
                </a:path>
              </a:pathLst>
            </a:custGeom>
            <a:solidFill>
              <a:srgbClr val="2D9AC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2884488" y="4364038"/>
              <a:ext cx="1238250" cy="1025525"/>
            </a:xfrm>
            <a:custGeom>
              <a:avLst/>
              <a:gdLst/>
              <a:ahLst/>
              <a:cxnLst>
                <a:cxn ang="0">
                  <a:pos x="780" y="565"/>
                </a:cxn>
                <a:cxn ang="0">
                  <a:pos x="780" y="0"/>
                </a:cxn>
                <a:cxn ang="0">
                  <a:pos x="82" y="0"/>
                </a:cxn>
                <a:cxn ang="0">
                  <a:pos x="82" y="0"/>
                </a:cxn>
                <a:cxn ang="0">
                  <a:pos x="64" y="3"/>
                </a:cxn>
                <a:cxn ang="0">
                  <a:pos x="50" y="6"/>
                </a:cxn>
                <a:cxn ang="0">
                  <a:pos x="35" y="15"/>
                </a:cxn>
                <a:cxn ang="0">
                  <a:pos x="24" y="23"/>
                </a:cxn>
                <a:cxn ang="0">
                  <a:pos x="15" y="35"/>
                </a:cxn>
                <a:cxn ang="0">
                  <a:pos x="6" y="50"/>
                </a:cxn>
                <a:cxn ang="0">
                  <a:pos x="3" y="64"/>
                </a:cxn>
                <a:cxn ang="0">
                  <a:pos x="0" y="81"/>
                </a:cxn>
                <a:cxn ang="0">
                  <a:pos x="0" y="646"/>
                </a:cxn>
                <a:cxn ang="0">
                  <a:pos x="699" y="646"/>
                </a:cxn>
                <a:cxn ang="0">
                  <a:pos x="699" y="646"/>
                </a:cxn>
                <a:cxn ang="0">
                  <a:pos x="716" y="644"/>
                </a:cxn>
                <a:cxn ang="0">
                  <a:pos x="731" y="641"/>
                </a:cxn>
                <a:cxn ang="0">
                  <a:pos x="745" y="632"/>
                </a:cxn>
                <a:cxn ang="0">
                  <a:pos x="757" y="623"/>
                </a:cxn>
                <a:cxn ang="0">
                  <a:pos x="766" y="612"/>
                </a:cxn>
                <a:cxn ang="0">
                  <a:pos x="774" y="597"/>
                </a:cxn>
                <a:cxn ang="0">
                  <a:pos x="777" y="583"/>
                </a:cxn>
                <a:cxn ang="0">
                  <a:pos x="780" y="565"/>
                </a:cxn>
                <a:cxn ang="0">
                  <a:pos x="780" y="565"/>
                </a:cxn>
              </a:cxnLst>
              <a:rect l="0" t="0" r="r" b="b"/>
              <a:pathLst>
                <a:path w="780" h="646">
                  <a:moveTo>
                    <a:pt x="780" y="565"/>
                  </a:moveTo>
                  <a:lnTo>
                    <a:pt x="780" y="0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64" y="3"/>
                  </a:lnTo>
                  <a:lnTo>
                    <a:pt x="50" y="6"/>
                  </a:lnTo>
                  <a:lnTo>
                    <a:pt x="35" y="15"/>
                  </a:lnTo>
                  <a:lnTo>
                    <a:pt x="24" y="23"/>
                  </a:lnTo>
                  <a:lnTo>
                    <a:pt x="15" y="35"/>
                  </a:lnTo>
                  <a:lnTo>
                    <a:pt x="6" y="50"/>
                  </a:lnTo>
                  <a:lnTo>
                    <a:pt x="3" y="64"/>
                  </a:lnTo>
                  <a:lnTo>
                    <a:pt x="0" y="81"/>
                  </a:lnTo>
                  <a:lnTo>
                    <a:pt x="0" y="646"/>
                  </a:lnTo>
                  <a:lnTo>
                    <a:pt x="699" y="646"/>
                  </a:lnTo>
                  <a:lnTo>
                    <a:pt x="699" y="646"/>
                  </a:lnTo>
                  <a:lnTo>
                    <a:pt x="716" y="644"/>
                  </a:lnTo>
                  <a:lnTo>
                    <a:pt x="731" y="641"/>
                  </a:lnTo>
                  <a:lnTo>
                    <a:pt x="745" y="632"/>
                  </a:lnTo>
                  <a:lnTo>
                    <a:pt x="757" y="623"/>
                  </a:lnTo>
                  <a:lnTo>
                    <a:pt x="766" y="612"/>
                  </a:lnTo>
                  <a:lnTo>
                    <a:pt x="774" y="597"/>
                  </a:lnTo>
                  <a:lnTo>
                    <a:pt x="777" y="583"/>
                  </a:lnTo>
                  <a:lnTo>
                    <a:pt x="780" y="565"/>
                  </a:lnTo>
                  <a:lnTo>
                    <a:pt x="780" y="565"/>
                  </a:lnTo>
                  <a:close/>
                </a:path>
              </a:pathLst>
            </a:custGeom>
            <a:solidFill>
              <a:srgbClr val="6DC8D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2884488" y="4562475"/>
              <a:ext cx="1238250" cy="827088"/>
            </a:xfrm>
            <a:custGeom>
              <a:avLst/>
              <a:gdLst/>
              <a:ahLst/>
              <a:cxnLst>
                <a:cxn ang="0">
                  <a:pos x="702" y="130"/>
                </a:cxn>
                <a:cxn ang="0">
                  <a:pos x="679" y="130"/>
                </a:cxn>
                <a:cxn ang="0">
                  <a:pos x="679" y="75"/>
                </a:cxn>
                <a:cxn ang="0">
                  <a:pos x="632" y="75"/>
                </a:cxn>
                <a:cxn ang="0">
                  <a:pos x="632" y="174"/>
                </a:cxn>
                <a:cxn ang="0">
                  <a:pos x="589" y="174"/>
                </a:cxn>
                <a:cxn ang="0">
                  <a:pos x="589" y="229"/>
                </a:cxn>
                <a:cxn ang="0">
                  <a:pos x="421" y="229"/>
                </a:cxn>
                <a:cxn ang="0">
                  <a:pos x="421" y="124"/>
                </a:cxn>
                <a:cxn ang="0">
                  <a:pos x="380" y="124"/>
                </a:cxn>
                <a:cxn ang="0">
                  <a:pos x="380" y="191"/>
                </a:cxn>
                <a:cxn ang="0">
                  <a:pos x="334" y="191"/>
                </a:cxn>
                <a:cxn ang="0">
                  <a:pos x="334" y="293"/>
                </a:cxn>
                <a:cxn ang="0">
                  <a:pos x="258" y="293"/>
                </a:cxn>
                <a:cxn ang="0">
                  <a:pos x="258" y="258"/>
                </a:cxn>
                <a:cxn ang="0">
                  <a:pos x="212" y="258"/>
                </a:cxn>
                <a:cxn ang="0">
                  <a:pos x="212" y="148"/>
                </a:cxn>
                <a:cxn ang="0">
                  <a:pos x="180" y="148"/>
                </a:cxn>
                <a:cxn ang="0">
                  <a:pos x="180" y="49"/>
                </a:cxn>
                <a:cxn ang="0">
                  <a:pos x="157" y="49"/>
                </a:cxn>
                <a:cxn ang="0">
                  <a:pos x="157" y="0"/>
                </a:cxn>
                <a:cxn ang="0">
                  <a:pos x="122" y="0"/>
                </a:cxn>
                <a:cxn ang="0">
                  <a:pos x="122" y="110"/>
                </a:cxn>
                <a:cxn ang="0">
                  <a:pos x="70" y="162"/>
                </a:cxn>
                <a:cxn ang="0">
                  <a:pos x="70" y="249"/>
                </a:cxn>
                <a:cxn ang="0">
                  <a:pos x="0" y="249"/>
                </a:cxn>
                <a:cxn ang="0">
                  <a:pos x="0" y="521"/>
                </a:cxn>
                <a:cxn ang="0">
                  <a:pos x="699" y="521"/>
                </a:cxn>
                <a:cxn ang="0">
                  <a:pos x="699" y="521"/>
                </a:cxn>
                <a:cxn ang="0">
                  <a:pos x="716" y="519"/>
                </a:cxn>
                <a:cxn ang="0">
                  <a:pos x="731" y="516"/>
                </a:cxn>
                <a:cxn ang="0">
                  <a:pos x="745" y="507"/>
                </a:cxn>
                <a:cxn ang="0">
                  <a:pos x="757" y="498"/>
                </a:cxn>
                <a:cxn ang="0">
                  <a:pos x="766" y="487"/>
                </a:cxn>
                <a:cxn ang="0">
                  <a:pos x="774" y="472"/>
                </a:cxn>
                <a:cxn ang="0">
                  <a:pos x="777" y="458"/>
                </a:cxn>
                <a:cxn ang="0">
                  <a:pos x="780" y="440"/>
                </a:cxn>
                <a:cxn ang="0">
                  <a:pos x="780" y="264"/>
                </a:cxn>
                <a:cxn ang="0">
                  <a:pos x="702" y="264"/>
                </a:cxn>
                <a:cxn ang="0">
                  <a:pos x="702" y="130"/>
                </a:cxn>
              </a:cxnLst>
              <a:rect l="0" t="0" r="r" b="b"/>
              <a:pathLst>
                <a:path w="780" h="521">
                  <a:moveTo>
                    <a:pt x="702" y="130"/>
                  </a:moveTo>
                  <a:lnTo>
                    <a:pt x="679" y="130"/>
                  </a:lnTo>
                  <a:lnTo>
                    <a:pt x="679" y="75"/>
                  </a:lnTo>
                  <a:lnTo>
                    <a:pt x="632" y="75"/>
                  </a:lnTo>
                  <a:lnTo>
                    <a:pt x="632" y="174"/>
                  </a:lnTo>
                  <a:lnTo>
                    <a:pt x="589" y="174"/>
                  </a:lnTo>
                  <a:lnTo>
                    <a:pt x="589" y="229"/>
                  </a:lnTo>
                  <a:lnTo>
                    <a:pt x="421" y="229"/>
                  </a:lnTo>
                  <a:lnTo>
                    <a:pt x="421" y="124"/>
                  </a:lnTo>
                  <a:lnTo>
                    <a:pt x="380" y="124"/>
                  </a:lnTo>
                  <a:lnTo>
                    <a:pt x="380" y="191"/>
                  </a:lnTo>
                  <a:lnTo>
                    <a:pt x="334" y="191"/>
                  </a:lnTo>
                  <a:lnTo>
                    <a:pt x="334" y="293"/>
                  </a:lnTo>
                  <a:lnTo>
                    <a:pt x="258" y="293"/>
                  </a:lnTo>
                  <a:lnTo>
                    <a:pt x="258" y="258"/>
                  </a:lnTo>
                  <a:lnTo>
                    <a:pt x="212" y="258"/>
                  </a:lnTo>
                  <a:lnTo>
                    <a:pt x="212" y="148"/>
                  </a:lnTo>
                  <a:lnTo>
                    <a:pt x="180" y="148"/>
                  </a:lnTo>
                  <a:lnTo>
                    <a:pt x="180" y="49"/>
                  </a:lnTo>
                  <a:lnTo>
                    <a:pt x="157" y="49"/>
                  </a:lnTo>
                  <a:lnTo>
                    <a:pt x="157" y="0"/>
                  </a:lnTo>
                  <a:lnTo>
                    <a:pt x="122" y="0"/>
                  </a:lnTo>
                  <a:lnTo>
                    <a:pt x="122" y="110"/>
                  </a:lnTo>
                  <a:lnTo>
                    <a:pt x="70" y="162"/>
                  </a:lnTo>
                  <a:lnTo>
                    <a:pt x="70" y="249"/>
                  </a:lnTo>
                  <a:lnTo>
                    <a:pt x="0" y="249"/>
                  </a:lnTo>
                  <a:lnTo>
                    <a:pt x="0" y="521"/>
                  </a:lnTo>
                  <a:lnTo>
                    <a:pt x="699" y="521"/>
                  </a:lnTo>
                  <a:lnTo>
                    <a:pt x="699" y="521"/>
                  </a:lnTo>
                  <a:lnTo>
                    <a:pt x="716" y="519"/>
                  </a:lnTo>
                  <a:lnTo>
                    <a:pt x="731" y="516"/>
                  </a:lnTo>
                  <a:lnTo>
                    <a:pt x="745" y="507"/>
                  </a:lnTo>
                  <a:lnTo>
                    <a:pt x="757" y="498"/>
                  </a:lnTo>
                  <a:lnTo>
                    <a:pt x="766" y="487"/>
                  </a:lnTo>
                  <a:lnTo>
                    <a:pt x="774" y="472"/>
                  </a:lnTo>
                  <a:lnTo>
                    <a:pt x="777" y="458"/>
                  </a:lnTo>
                  <a:lnTo>
                    <a:pt x="780" y="440"/>
                  </a:lnTo>
                  <a:lnTo>
                    <a:pt x="780" y="264"/>
                  </a:lnTo>
                  <a:lnTo>
                    <a:pt x="702" y="264"/>
                  </a:lnTo>
                  <a:lnTo>
                    <a:pt x="702" y="130"/>
                  </a:lnTo>
                  <a:close/>
                </a:path>
              </a:pathLst>
            </a:custGeom>
            <a:solidFill>
              <a:srgbClr val="A0DCE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4859338" y="4649788"/>
              <a:ext cx="242888" cy="552450"/>
            </a:xfrm>
            <a:custGeom>
              <a:avLst/>
              <a:gdLst/>
              <a:ahLst/>
              <a:cxnLst>
                <a:cxn ang="0">
                  <a:pos x="32" y="55"/>
                </a:cxn>
                <a:cxn ang="0">
                  <a:pos x="32" y="55"/>
                </a:cxn>
                <a:cxn ang="0">
                  <a:pos x="38" y="75"/>
                </a:cxn>
                <a:cxn ang="0">
                  <a:pos x="40" y="98"/>
                </a:cxn>
                <a:cxn ang="0">
                  <a:pos x="43" y="125"/>
                </a:cxn>
                <a:cxn ang="0">
                  <a:pos x="43" y="125"/>
                </a:cxn>
                <a:cxn ang="0">
                  <a:pos x="46" y="162"/>
                </a:cxn>
                <a:cxn ang="0">
                  <a:pos x="46" y="203"/>
                </a:cxn>
                <a:cxn ang="0">
                  <a:pos x="43" y="240"/>
                </a:cxn>
                <a:cxn ang="0">
                  <a:pos x="40" y="255"/>
                </a:cxn>
                <a:cxn ang="0">
                  <a:pos x="35" y="267"/>
                </a:cxn>
                <a:cxn ang="0">
                  <a:pos x="35" y="267"/>
                </a:cxn>
                <a:cxn ang="0">
                  <a:pos x="14" y="316"/>
                </a:cxn>
                <a:cxn ang="0">
                  <a:pos x="0" y="348"/>
                </a:cxn>
                <a:cxn ang="0">
                  <a:pos x="0" y="348"/>
                </a:cxn>
                <a:cxn ang="0">
                  <a:pos x="17" y="345"/>
                </a:cxn>
                <a:cxn ang="0">
                  <a:pos x="35" y="342"/>
                </a:cxn>
                <a:cxn ang="0">
                  <a:pos x="55" y="333"/>
                </a:cxn>
                <a:cxn ang="0">
                  <a:pos x="78" y="322"/>
                </a:cxn>
                <a:cxn ang="0">
                  <a:pos x="104" y="304"/>
                </a:cxn>
                <a:cxn ang="0">
                  <a:pos x="130" y="281"/>
                </a:cxn>
                <a:cxn ang="0">
                  <a:pos x="153" y="252"/>
                </a:cxn>
                <a:cxn ang="0">
                  <a:pos x="153" y="252"/>
                </a:cxn>
                <a:cxn ang="0">
                  <a:pos x="151" y="229"/>
                </a:cxn>
                <a:cxn ang="0">
                  <a:pos x="136" y="180"/>
                </a:cxn>
                <a:cxn ang="0">
                  <a:pos x="136" y="180"/>
                </a:cxn>
                <a:cxn ang="0">
                  <a:pos x="130" y="145"/>
                </a:cxn>
                <a:cxn ang="0">
                  <a:pos x="122" y="98"/>
                </a:cxn>
                <a:cxn ang="0">
                  <a:pos x="122" y="75"/>
                </a:cxn>
                <a:cxn ang="0">
                  <a:pos x="122" y="52"/>
                </a:cxn>
                <a:cxn ang="0">
                  <a:pos x="125" y="32"/>
                </a:cxn>
                <a:cxn ang="0">
                  <a:pos x="130" y="14"/>
                </a:cxn>
                <a:cxn ang="0">
                  <a:pos x="130" y="14"/>
                </a:cxn>
                <a:cxn ang="0">
                  <a:pos x="133" y="6"/>
                </a:cxn>
                <a:cxn ang="0">
                  <a:pos x="133" y="3"/>
                </a:cxn>
                <a:cxn ang="0">
                  <a:pos x="130" y="0"/>
                </a:cxn>
                <a:cxn ang="0">
                  <a:pos x="125" y="3"/>
                </a:cxn>
                <a:cxn ang="0">
                  <a:pos x="110" y="9"/>
                </a:cxn>
                <a:cxn ang="0">
                  <a:pos x="90" y="17"/>
                </a:cxn>
                <a:cxn ang="0">
                  <a:pos x="49" y="43"/>
                </a:cxn>
                <a:cxn ang="0">
                  <a:pos x="32" y="55"/>
                </a:cxn>
                <a:cxn ang="0">
                  <a:pos x="32" y="55"/>
                </a:cxn>
              </a:cxnLst>
              <a:rect l="0" t="0" r="r" b="b"/>
              <a:pathLst>
                <a:path w="153" h="348">
                  <a:moveTo>
                    <a:pt x="32" y="55"/>
                  </a:moveTo>
                  <a:lnTo>
                    <a:pt x="32" y="55"/>
                  </a:lnTo>
                  <a:lnTo>
                    <a:pt x="38" y="75"/>
                  </a:lnTo>
                  <a:lnTo>
                    <a:pt x="40" y="98"/>
                  </a:lnTo>
                  <a:lnTo>
                    <a:pt x="43" y="125"/>
                  </a:lnTo>
                  <a:lnTo>
                    <a:pt x="43" y="125"/>
                  </a:lnTo>
                  <a:lnTo>
                    <a:pt x="46" y="162"/>
                  </a:lnTo>
                  <a:lnTo>
                    <a:pt x="46" y="203"/>
                  </a:lnTo>
                  <a:lnTo>
                    <a:pt x="43" y="240"/>
                  </a:lnTo>
                  <a:lnTo>
                    <a:pt x="40" y="255"/>
                  </a:lnTo>
                  <a:lnTo>
                    <a:pt x="35" y="267"/>
                  </a:lnTo>
                  <a:lnTo>
                    <a:pt x="35" y="267"/>
                  </a:lnTo>
                  <a:lnTo>
                    <a:pt x="14" y="316"/>
                  </a:lnTo>
                  <a:lnTo>
                    <a:pt x="0" y="348"/>
                  </a:lnTo>
                  <a:lnTo>
                    <a:pt x="0" y="348"/>
                  </a:lnTo>
                  <a:lnTo>
                    <a:pt x="17" y="345"/>
                  </a:lnTo>
                  <a:lnTo>
                    <a:pt x="35" y="342"/>
                  </a:lnTo>
                  <a:lnTo>
                    <a:pt x="55" y="333"/>
                  </a:lnTo>
                  <a:lnTo>
                    <a:pt x="78" y="322"/>
                  </a:lnTo>
                  <a:lnTo>
                    <a:pt x="104" y="304"/>
                  </a:lnTo>
                  <a:lnTo>
                    <a:pt x="130" y="281"/>
                  </a:lnTo>
                  <a:lnTo>
                    <a:pt x="153" y="252"/>
                  </a:lnTo>
                  <a:lnTo>
                    <a:pt x="153" y="252"/>
                  </a:lnTo>
                  <a:lnTo>
                    <a:pt x="151" y="229"/>
                  </a:lnTo>
                  <a:lnTo>
                    <a:pt x="136" y="180"/>
                  </a:lnTo>
                  <a:lnTo>
                    <a:pt x="136" y="180"/>
                  </a:lnTo>
                  <a:lnTo>
                    <a:pt x="130" y="145"/>
                  </a:lnTo>
                  <a:lnTo>
                    <a:pt x="122" y="98"/>
                  </a:lnTo>
                  <a:lnTo>
                    <a:pt x="122" y="75"/>
                  </a:lnTo>
                  <a:lnTo>
                    <a:pt x="122" y="52"/>
                  </a:lnTo>
                  <a:lnTo>
                    <a:pt x="125" y="32"/>
                  </a:lnTo>
                  <a:lnTo>
                    <a:pt x="130" y="14"/>
                  </a:lnTo>
                  <a:lnTo>
                    <a:pt x="130" y="14"/>
                  </a:lnTo>
                  <a:lnTo>
                    <a:pt x="133" y="6"/>
                  </a:lnTo>
                  <a:lnTo>
                    <a:pt x="133" y="3"/>
                  </a:lnTo>
                  <a:lnTo>
                    <a:pt x="130" y="0"/>
                  </a:lnTo>
                  <a:lnTo>
                    <a:pt x="125" y="3"/>
                  </a:lnTo>
                  <a:lnTo>
                    <a:pt x="110" y="9"/>
                  </a:lnTo>
                  <a:lnTo>
                    <a:pt x="90" y="17"/>
                  </a:lnTo>
                  <a:lnTo>
                    <a:pt x="49" y="43"/>
                  </a:lnTo>
                  <a:lnTo>
                    <a:pt x="32" y="55"/>
                  </a:lnTo>
                  <a:lnTo>
                    <a:pt x="32" y="55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4922838" y="4710113"/>
              <a:ext cx="74613" cy="160338"/>
            </a:xfrm>
            <a:custGeom>
              <a:avLst/>
              <a:gdLst/>
              <a:ahLst/>
              <a:cxnLst>
                <a:cxn ang="0">
                  <a:pos x="47" y="0"/>
                </a:cxn>
                <a:cxn ang="0">
                  <a:pos x="47" y="0"/>
                </a:cxn>
                <a:cxn ang="0">
                  <a:pos x="32" y="29"/>
                </a:cxn>
                <a:cxn ang="0">
                  <a:pos x="18" y="52"/>
                </a:cxn>
                <a:cxn ang="0">
                  <a:pos x="9" y="58"/>
                </a:cxn>
                <a:cxn ang="0">
                  <a:pos x="0" y="63"/>
                </a:cxn>
                <a:cxn ang="0">
                  <a:pos x="6" y="101"/>
                </a:cxn>
                <a:cxn ang="0">
                  <a:pos x="6" y="101"/>
                </a:cxn>
                <a:cxn ang="0">
                  <a:pos x="12" y="98"/>
                </a:cxn>
                <a:cxn ang="0">
                  <a:pos x="18" y="95"/>
                </a:cxn>
                <a:cxn ang="0">
                  <a:pos x="27" y="87"/>
                </a:cxn>
                <a:cxn ang="0">
                  <a:pos x="35" y="72"/>
                </a:cxn>
                <a:cxn ang="0">
                  <a:pos x="41" y="55"/>
                </a:cxn>
                <a:cxn ang="0">
                  <a:pos x="44" y="31"/>
                </a:cxn>
                <a:cxn ang="0">
                  <a:pos x="47" y="0"/>
                </a:cxn>
                <a:cxn ang="0">
                  <a:pos x="47" y="0"/>
                </a:cxn>
              </a:cxnLst>
              <a:rect l="0" t="0" r="r" b="b"/>
              <a:pathLst>
                <a:path w="47" h="101">
                  <a:moveTo>
                    <a:pt x="47" y="0"/>
                  </a:moveTo>
                  <a:lnTo>
                    <a:pt x="47" y="0"/>
                  </a:lnTo>
                  <a:lnTo>
                    <a:pt x="32" y="29"/>
                  </a:lnTo>
                  <a:lnTo>
                    <a:pt x="18" y="52"/>
                  </a:lnTo>
                  <a:lnTo>
                    <a:pt x="9" y="58"/>
                  </a:lnTo>
                  <a:lnTo>
                    <a:pt x="0" y="63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12" y="98"/>
                  </a:lnTo>
                  <a:lnTo>
                    <a:pt x="18" y="95"/>
                  </a:lnTo>
                  <a:lnTo>
                    <a:pt x="27" y="87"/>
                  </a:lnTo>
                  <a:lnTo>
                    <a:pt x="35" y="72"/>
                  </a:lnTo>
                  <a:lnTo>
                    <a:pt x="41" y="55"/>
                  </a:lnTo>
                  <a:lnTo>
                    <a:pt x="44" y="31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4B3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4214813" y="5661025"/>
              <a:ext cx="658813" cy="207963"/>
            </a:xfrm>
            <a:custGeom>
              <a:avLst/>
              <a:gdLst/>
              <a:ahLst/>
              <a:cxnLst>
                <a:cxn ang="0">
                  <a:pos x="409" y="102"/>
                </a:cxn>
                <a:cxn ang="0">
                  <a:pos x="409" y="102"/>
                </a:cxn>
                <a:cxn ang="0">
                  <a:pos x="406" y="93"/>
                </a:cxn>
                <a:cxn ang="0">
                  <a:pos x="403" y="82"/>
                </a:cxn>
                <a:cxn ang="0">
                  <a:pos x="400" y="70"/>
                </a:cxn>
                <a:cxn ang="0">
                  <a:pos x="391" y="61"/>
                </a:cxn>
                <a:cxn ang="0">
                  <a:pos x="380" y="53"/>
                </a:cxn>
                <a:cxn ang="0">
                  <a:pos x="362" y="47"/>
                </a:cxn>
                <a:cxn ang="0">
                  <a:pos x="342" y="47"/>
                </a:cxn>
                <a:cxn ang="0">
                  <a:pos x="342" y="47"/>
                </a:cxn>
                <a:cxn ang="0">
                  <a:pos x="299" y="47"/>
                </a:cxn>
                <a:cxn ang="0">
                  <a:pos x="249" y="44"/>
                </a:cxn>
                <a:cxn ang="0">
                  <a:pos x="200" y="38"/>
                </a:cxn>
                <a:cxn ang="0">
                  <a:pos x="154" y="32"/>
                </a:cxn>
                <a:cxn ang="0">
                  <a:pos x="73" y="15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12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9"/>
                </a:cxn>
                <a:cxn ang="0">
                  <a:pos x="6" y="15"/>
                </a:cxn>
                <a:cxn ang="0">
                  <a:pos x="20" y="27"/>
                </a:cxn>
                <a:cxn ang="0">
                  <a:pos x="44" y="38"/>
                </a:cxn>
                <a:cxn ang="0">
                  <a:pos x="64" y="44"/>
                </a:cxn>
                <a:cxn ang="0">
                  <a:pos x="64" y="44"/>
                </a:cxn>
                <a:cxn ang="0">
                  <a:pos x="162" y="73"/>
                </a:cxn>
                <a:cxn ang="0">
                  <a:pos x="226" y="93"/>
                </a:cxn>
                <a:cxn ang="0">
                  <a:pos x="281" y="111"/>
                </a:cxn>
                <a:cxn ang="0">
                  <a:pos x="281" y="111"/>
                </a:cxn>
                <a:cxn ang="0">
                  <a:pos x="310" y="119"/>
                </a:cxn>
                <a:cxn ang="0">
                  <a:pos x="339" y="125"/>
                </a:cxn>
                <a:cxn ang="0">
                  <a:pos x="371" y="131"/>
                </a:cxn>
                <a:cxn ang="0">
                  <a:pos x="397" y="128"/>
                </a:cxn>
                <a:cxn ang="0">
                  <a:pos x="397" y="128"/>
                </a:cxn>
                <a:cxn ang="0">
                  <a:pos x="409" y="128"/>
                </a:cxn>
                <a:cxn ang="0">
                  <a:pos x="412" y="122"/>
                </a:cxn>
                <a:cxn ang="0">
                  <a:pos x="415" y="119"/>
                </a:cxn>
                <a:cxn ang="0">
                  <a:pos x="415" y="113"/>
                </a:cxn>
                <a:cxn ang="0">
                  <a:pos x="412" y="105"/>
                </a:cxn>
                <a:cxn ang="0">
                  <a:pos x="409" y="102"/>
                </a:cxn>
                <a:cxn ang="0">
                  <a:pos x="409" y="102"/>
                </a:cxn>
              </a:cxnLst>
              <a:rect l="0" t="0" r="r" b="b"/>
              <a:pathLst>
                <a:path w="415" h="131">
                  <a:moveTo>
                    <a:pt x="409" y="102"/>
                  </a:moveTo>
                  <a:lnTo>
                    <a:pt x="409" y="102"/>
                  </a:lnTo>
                  <a:lnTo>
                    <a:pt x="406" y="93"/>
                  </a:lnTo>
                  <a:lnTo>
                    <a:pt x="403" y="82"/>
                  </a:lnTo>
                  <a:lnTo>
                    <a:pt x="400" y="70"/>
                  </a:lnTo>
                  <a:lnTo>
                    <a:pt x="391" y="61"/>
                  </a:lnTo>
                  <a:lnTo>
                    <a:pt x="380" y="53"/>
                  </a:lnTo>
                  <a:lnTo>
                    <a:pt x="362" y="47"/>
                  </a:lnTo>
                  <a:lnTo>
                    <a:pt x="342" y="47"/>
                  </a:lnTo>
                  <a:lnTo>
                    <a:pt x="342" y="47"/>
                  </a:lnTo>
                  <a:lnTo>
                    <a:pt x="299" y="47"/>
                  </a:lnTo>
                  <a:lnTo>
                    <a:pt x="249" y="44"/>
                  </a:lnTo>
                  <a:lnTo>
                    <a:pt x="200" y="38"/>
                  </a:lnTo>
                  <a:lnTo>
                    <a:pt x="154" y="32"/>
                  </a:lnTo>
                  <a:lnTo>
                    <a:pt x="73" y="1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12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9"/>
                  </a:lnTo>
                  <a:lnTo>
                    <a:pt x="6" y="15"/>
                  </a:lnTo>
                  <a:lnTo>
                    <a:pt x="20" y="27"/>
                  </a:lnTo>
                  <a:lnTo>
                    <a:pt x="44" y="38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162" y="73"/>
                  </a:lnTo>
                  <a:lnTo>
                    <a:pt x="226" y="93"/>
                  </a:lnTo>
                  <a:lnTo>
                    <a:pt x="281" y="111"/>
                  </a:lnTo>
                  <a:lnTo>
                    <a:pt x="281" y="111"/>
                  </a:lnTo>
                  <a:lnTo>
                    <a:pt x="310" y="119"/>
                  </a:lnTo>
                  <a:lnTo>
                    <a:pt x="339" y="125"/>
                  </a:lnTo>
                  <a:lnTo>
                    <a:pt x="371" y="131"/>
                  </a:lnTo>
                  <a:lnTo>
                    <a:pt x="397" y="128"/>
                  </a:lnTo>
                  <a:lnTo>
                    <a:pt x="397" y="128"/>
                  </a:lnTo>
                  <a:lnTo>
                    <a:pt x="409" y="128"/>
                  </a:lnTo>
                  <a:lnTo>
                    <a:pt x="412" y="122"/>
                  </a:lnTo>
                  <a:lnTo>
                    <a:pt x="415" y="119"/>
                  </a:lnTo>
                  <a:lnTo>
                    <a:pt x="415" y="113"/>
                  </a:lnTo>
                  <a:lnTo>
                    <a:pt x="412" y="105"/>
                  </a:lnTo>
                  <a:lnTo>
                    <a:pt x="409" y="102"/>
                  </a:lnTo>
                  <a:lnTo>
                    <a:pt x="409" y="102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4725988" y="5661025"/>
              <a:ext cx="155575" cy="268288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1" y="35"/>
                </a:cxn>
                <a:cxn ang="0">
                  <a:pos x="26" y="21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52" y="12"/>
                </a:cxn>
                <a:cxn ang="0">
                  <a:pos x="64" y="29"/>
                </a:cxn>
                <a:cxn ang="0">
                  <a:pos x="78" y="50"/>
                </a:cxn>
                <a:cxn ang="0">
                  <a:pos x="90" y="73"/>
                </a:cxn>
                <a:cxn ang="0">
                  <a:pos x="95" y="102"/>
                </a:cxn>
                <a:cxn ang="0">
                  <a:pos x="98" y="119"/>
                </a:cxn>
                <a:cxn ang="0">
                  <a:pos x="95" y="134"/>
                </a:cxn>
                <a:cxn ang="0">
                  <a:pos x="93" y="151"/>
                </a:cxn>
                <a:cxn ang="0">
                  <a:pos x="90" y="169"/>
                </a:cxn>
                <a:cxn ang="0">
                  <a:pos x="3" y="163"/>
                </a:cxn>
                <a:cxn ang="0">
                  <a:pos x="3" y="163"/>
                </a:cxn>
                <a:cxn ang="0">
                  <a:pos x="9" y="151"/>
                </a:cxn>
                <a:cxn ang="0">
                  <a:pos x="14" y="119"/>
                </a:cxn>
                <a:cxn ang="0">
                  <a:pos x="14" y="102"/>
                </a:cxn>
                <a:cxn ang="0">
                  <a:pos x="11" y="82"/>
                </a:cxn>
                <a:cxn ang="0">
                  <a:pos x="9" y="61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98" h="169">
                  <a:moveTo>
                    <a:pt x="0" y="44"/>
                  </a:moveTo>
                  <a:lnTo>
                    <a:pt x="0" y="44"/>
                  </a:lnTo>
                  <a:lnTo>
                    <a:pt x="11" y="35"/>
                  </a:lnTo>
                  <a:lnTo>
                    <a:pt x="26" y="21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52" y="12"/>
                  </a:lnTo>
                  <a:lnTo>
                    <a:pt x="64" y="29"/>
                  </a:lnTo>
                  <a:lnTo>
                    <a:pt x="78" y="50"/>
                  </a:lnTo>
                  <a:lnTo>
                    <a:pt x="90" y="73"/>
                  </a:lnTo>
                  <a:lnTo>
                    <a:pt x="95" y="102"/>
                  </a:lnTo>
                  <a:lnTo>
                    <a:pt x="98" y="119"/>
                  </a:lnTo>
                  <a:lnTo>
                    <a:pt x="95" y="134"/>
                  </a:lnTo>
                  <a:lnTo>
                    <a:pt x="93" y="151"/>
                  </a:lnTo>
                  <a:lnTo>
                    <a:pt x="90" y="169"/>
                  </a:lnTo>
                  <a:lnTo>
                    <a:pt x="3" y="163"/>
                  </a:lnTo>
                  <a:lnTo>
                    <a:pt x="3" y="163"/>
                  </a:lnTo>
                  <a:lnTo>
                    <a:pt x="9" y="151"/>
                  </a:lnTo>
                  <a:lnTo>
                    <a:pt x="14" y="119"/>
                  </a:lnTo>
                  <a:lnTo>
                    <a:pt x="14" y="102"/>
                  </a:lnTo>
                  <a:lnTo>
                    <a:pt x="11" y="82"/>
                  </a:lnTo>
                  <a:lnTo>
                    <a:pt x="9" y="61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4071938" y="5541963"/>
              <a:ext cx="198438" cy="161925"/>
            </a:xfrm>
            <a:custGeom>
              <a:avLst/>
              <a:gdLst/>
              <a:ahLst/>
              <a:cxnLst>
                <a:cxn ang="0">
                  <a:pos x="116" y="81"/>
                </a:cxn>
                <a:cxn ang="0">
                  <a:pos x="116" y="81"/>
                </a:cxn>
                <a:cxn ang="0">
                  <a:pos x="96" y="64"/>
                </a:cxn>
                <a:cxn ang="0">
                  <a:pos x="78" y="46"/>
                </a:cxn>
                <a:cxn ang="0">
                  <a:pos x="64" y="29"/>
                </a:cxn>
                <a:cxn ang="0">
                  <a:pos x="64" y="29"/>
                </a:cxn>
                <a:cxn ang="0">
                  <a:pos x="58" y="18"/>
                </a:cxn>
                <a:cxn ang="0">
                  <a:pos x="44" y="3"/>
                </a:cxn>
                <a:cxn ang="0">
                  <a:pos x="44" y="3"/>
                </a:cxn>
                <a:cxn ang="0">
                  <a:pos x="41" y="0"/>
                </a:cxn>
                <a:cxn ang="0">
                  <a:pos x="35" y="3"/>
                </a:cxn>
                <a:cxn ang="0">
                  <a:pos x="29" y="6"/>
                </a:cxn>
                <a:cxn ang="0">
                  <a:pos x="29" y="6"/>
                </a:cxn>
                <a:cxn ang="0">
                  <a:pos x="12" y="18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3" y="23"/>
                </a:cxn>
                <a:cxn ang="0">
                  <a:pos x="9" y="23"/>
                </a:cxn>
                <a:cxn ang="0">
                  <a:pos x="18" y="23"/>
                </a:cxn>
                <a:cxn ang="0">
                  <a:pos x="18" y="23"/>
                </a:cxn>
                <a:cxn ang="0">
                  <a:pos x="38" y="12"/>
                </a:cxn>
                <a:cxn ang="0">
                  <a:pos x="49" y="32"/>
                </a:cxn>
                <a:cxn ang="0">
                  <a:pos x="49" y="32"/>
                </a:cxn>
                <a:cxn ang="0">
                  <a:pos x="41" y="26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21" y="23"/>
                </a:cxn>
                <a:cxn ang="0">
                  <a:pos x="12" y="29"/>
                </a:cxn>
                <a:cxn ang="0">
                  <a:pos x="6" y="35"/>
                </a:cxn>
                <a:cxn ang="0">
                  <a:pos x="3" y="41"/>
                </a:cxn>
                <a:cxn ang="0">
                  <a:pos x="3" y="41"/>
                </a:cxn>
                <a:cxn ang="0">
                  <a:pos x="6" y="58"/>
                </a:cxn>
                <a:cxn ang="0">
                  <a:pos x="6" y="58"/>
                </a:cxn>
                <a:cxn ang="0">
                  <a:pos x="6" y="64"/>
                </a:cxn>
                <a:cxn ang="0">
                  <a:pos x="9" y="70"/>
                </a:cxn>
                <a:cxn ang="0">
                  <a:pos x="12" y="73"/>
                </a:cxn>
                <a:cxn ang="0">
                  <a:pos x="12" y="73"/>
                </a:cxn>
                <a:cxn ang="0">
                  <a:pos x="38" y="78"/>
                </a:cxn>
                <a:cxn ang="0">
                  <a:pos x="38" y="78"/>
                </a:cxn>
                <a:cxn ang="0">
                  <a:pos x="41" y="78"/>
                </a:cxn>
                <a:cxn ang="0">
                  <a:pos x="44" y="75"/>
                </a:cxn>
                <a:cxn ang="0">
                  <a:pos x="44" y="70"/>
                </a:cxn>
                <a:cxn ang="0">
                  <a:pos x="44" y="70"/>
                </a:cxn>
                <a:cxn ang="0">
                  <a:pos x="47" y="73"/>
                </a:cxn>
                <a:cxn ang="0">
                  <a:pos x="55" y="75"/>
                </a:cxn>
                <a:cxn ang="0">
                  <a:pos x="55" y="75"/>
                </a:cxn>
                <a:cxn ang="0">
                  <a:pos x="61" y="84"/>
                </a:cxn>
                <a:cxn ang="0">
                  <a:pos x="70" y="90"/>
                </a:cxn>
                <a:cxn ang="0">
                  <a:pos x="84" y="99"/>
                </a:cxn>
                <a:cxn ang="0">
                  <a:pos x="84" y="99"/>
                </a:cxn>
                <a:cxn ang="0">
                  <a:pos x="96" y="102"/>
                </a:cxn>
                <a:cxn ang="0">
                  <a:pos x="105" y="102"/>
                </a:cxn>
                <a:cxn ang="0">
                  <a:pos x="113" y="102"/>
                </a:cxn>
                <a:cxn ang="0">
                  <a:pos x="119" y="99"/>
                </a:cxn>
                <a:cxn ang="0">
                  <a:pos x="125" y="96"/>
                </a:cxn>
                <a:cxn ang="0">
                  <a:pos x="125" y="93"/>
                </a:cxn>
                <a:cxn ang="0">
                  <a:pos x="125" y="87"/>
                </a:cxn>
                <a:cxn ang="0">
                  <a:pos x="116" y="81"/>
                </a:cxn>
                <a:cxn ang="0">
                  <a:pos x="116" y="81"/>
                </a:cxn>
              </a:cxnLst>
              <a:rect l="0" t="0" r="r" b="b"/>
              <a:pathLst>
                <a:path w="125" h="102">
                  <a:moveTo>
                    <a:pt x="116" y="81"/>
                  </a:moveTo>
                  <a:lnTo>
                    <a:pt x="116" y="81"/>
                  </a:lnTo>
                  <a:lnTo>
                    <a:pt x="96" y="64"/>
                  </a:lnTo>
                  <a:lnTo>
                    <a:pt x="78" y="46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58" y="18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1" y="0"/>
                  </a:lnTo>
                  <a:lnTo>
                    <a:pt x="35" y="3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12" y="1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3" y="23"/>
                  </a:lnTo>
                  <a:lnTo>
                    <a:pt x="9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38" y="1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1" y="26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1" y="23"/>
                  </a:lnTo>
                  <a:lnTo>
                    <a:pt x="12" y="29"/>
                  </a:lnTo>
                  <a:lnTo>
                    <a:pt x="6" y="35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38" y="78"/>
                  </a:lnTo>
                  <a:lnTo>
                    <a:pt x="38" y="78"/>
                  </a:lnTo>
                  <a:lnTo>
                    <a:pt x="41" y="78"/>
                  </a:lnTo>
                  <a:lnTo>
                    <a:pt x="44" y="75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7" y="73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61" y="84"/>
                  </a:lnTo>
                  <a:lnTo>
                    <a:pt x="70" y="90"/>
                  </a:lnTo>
                  <a:lnTo>
                    <a:pt x="84" y="99"/>
                  </a:lnTo>
                  <a:lnTo>
                    <a:pt x="84" y="99"/>
                  </a:lnTo>
                  <a:lnTo>
                    <a:pt x="96" y="102"/>
                  </a:lnTo>
                  <a:lnTo>
                    <a:pt x="105" y="102"/>
                  </a:lnTo>
                  <a:lnTo>
                    <a:pt x="113" y="102"/>
                  </a:lnTo>
                  <a:lnTo>
                    <a:pt x="119" y="99"/>
                  </a:lnTo>
                  <a:lnTo>
                    <a:pt x="125" y="96"/>
                  </a:lnTo>
                  <a:lnTo>
                    <a:pt x="125" y="93"/>
                  </a:lnTo>
                  <a:lnTo>
                    <a:pt x="125" y="87"/>
                  </a:lnTo>
                  <a:lnTo>
                    <a:pt x="116" y="81"/>
                  </a:lnTo>
                  <a:lnTo>
                    <a:pt x="116" y="81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4784725" y="5086350"/>
              <a:ext cx="244475" cy="80486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102" y="0"/>
                </a:cxn>
                <a:cxn ang="0">
                  <a:pos x="114" y="0"/>
                </a:cxn>
                <a:cxn ang="0">
                  <a:pos x="122" y="0"/>
                </a:cxn>
                <a:cxn ang="0">
                  <a:pos x="131" y="3"/>
                </a:cxn>
                <a:cxn ang="0">
                  <a:pos x="143" y="9"/>
                </a:cxn>
                <a:cxn ang="0">
                  <a:pos x="148" y="18"/>
                </a:cxn>
                <a:cxn ang="0">
                  <a:pos x="154" y="32"/>
                </a:cxn>
                <a:cxn ang="0">
                  <a:pos x="151" y="52"/>
                </a:cxn>
                <a:cxn ang="0">
                  <a:pos x="151" y="52"/>
                </a:cxn>
                <a:cxn ang="0">
                  <a:pos x="137" y="119"/>
                </a:cxn>
                <a:cxn ang="0">
                  <a:pos x="116" y="206"/>
                </a:cxn>
                <a:cxn ang="0">
                  <a:pos x="93" y="293"/>
                </a:cxn>
                <a:cxn ang="0">
                  <a:pos x="85" y="333"/>
                </a:cxn>
                <a:cxn ang="0">
                  <a:pos x="82" y="365"/>
                </a:cxn>
                <a:cxn ang="0">
                  <a:pos x="82" y="365"/>
                </a:cxn>
                <a:cxn ang="0">
                  <a:pos x="73" y="415"/>
                </a:cxn>
                <a:cxn ang="0">
                  <a:pos x="61" y="458"/>
                </a:cxn>
                <a:cxn ang="0">
                  <a:pos x="53" y="487"/>
                </a:cxn>
                <a:cxn ang="0">
                  <a:pos x="44" y="504"/>
                </a:cxn>
                <a:cxn ang="0">
                  <a:pos x="44" y="504"/>
                </a:cxn>
                <a:cxn ang="0">
                  <a:pos x="32" y="507"/>
                </a:cxn>
                <a:cxn ang="0">
                  <a:pos x="24" y="507"/>
                </a:cxn>
                <a:cxn ang="0">
                  <a:pos x="15" y="504"/>
                </a:cxn>
                <a:cxn ang="0">
                  <a:pos x="15" y="504"/>
                </a:cxn>
                <a:cxn ang="0">
                  <a:pos x="12" y="499"/>
                </a:cxn>
                <a:cxn ang="0">
                  <a:pos x="9" y="487"/>
                </a:cxn>
                <a:cxn ang="0">
                  <a:pos x="3" y="455"/>
                </a:cxn>
                <a:cxn ang="0">
                  <a:pos x="0" y="409"/>
                </a:cxn>
                <a:cxn ang="0">
                  <a:pos x="0" y="409"/>
                </a:cxn>
                <a:cxn ang="0">
                  <a:pos x="18" y="351"/>
                </a:cxn>
                <a:cxn ang="0">
                  <a:pos x="29" y="302"/>
                </a:cxn>
                <a:cxn ang="0">
                  <a:pos x="35" y="267"/>
                </a:cxn>
                <a:cxn ang="0">
                  <a:pos x="35" y="267"/>
                </a:cxn>
                <a:cxn ang="0">
                  <a:pos x="38" y="212"/>
                </a:cxn>
                <a:cxn ang="0">
                  <a:pos x="41" y="168"/>
                </a:cxn>
                <a:cxn ang="0">
                  <a:pos x="47" y="119"/>
                </a:cxn>
                <a:cxn ang="0">
                  <a:pos x="56" y="76"/>
                </a:cxn>
                <a:cxn ang="0">
                  <a:pos x="67" y="35"/>
                </a:cxn>
                <a:cxn ang="0">
                  <a:pos x="76" y="21"/>
                </a:cxn>
                <a:cxn ang="0">
                  <a:pos x="85" y="9"/>
                </a:cxn>
                <a:cxn ang="0">
                  <a:pos x="93" y="3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54" h="507">
                  <a:moveTo>
                    <a:pt x="102" y="0"/>
                  </a:moveTo>
                  <a:lnTo>
                    <a:pt x="102" y="0"/>
                  </a:lnTo>
                  <a:lnTo>
                    <a:pt x="114" y="0"/>
                  </a:lnTo>
                  <a:lnTo>
                    <a:pt x="122" y="0"/>
                  </a:lnTo>
                  <a:lnTo>
                    <a:pt x="131" y="3"/>
                  </a:lnTo>
                  <a:lnTo>
                    <a:pt x="143" y="9"/>
                  </a:lnTo>
                  <a:lnTo>
                    <a:pt x="148" y="18"/>
                  </a:lnTo>
                  <a:lnTo>
                    <a:pt x="154" y="32"/>
                  </a:lnTo>
                  <a:lnTo>
                    <a:pt x="151" y="52"/>
                  </a:lnTo>
                  <a:lnTo>
                    <a:pt x="151" y="52"/>
                  </a:lnTo>
                  <a:lnTo>
                    <a:pt x="137" y="119"/>
                  </a:lnTo>
                  <a:lnTo>
                    <a:pt x="116" y="206"/>
                  </a:lnTo>
                  <a:lnTo>
                    <a:pt x="93" y="293"/>
                  </a:lnTo>
                  <a:lnTo>
                    <a:pt x="85" y="333"/>
                  </a:lnTo>
                  <a:lnTo>
                    <a:pt x="82" y="365"/>
                  </a:lnTo>
                  <a:lnTo>
                    <a:pt x="82" y="365"/>
                  </a:lnTo>
                  <a:lnTo>
                    <a:pt x="73" y="415"/>
                  </a:lnTo>
                  <a:lnTo>
                    <a:pt x="61" y="458"/>
                  </a:lnTo>
                  <a:lnTo>
                    <a:pt x="53" y="487"/>
                  </a:lnTo>
                  <a:lnTo>
                    <a:pt x="44" y="504"/>
                  </a:lnTo>
                  <a:lnTo>
                    <a:pt x="44" y="504"/>
                  </a:lnTo>
                  <a:lnTo>
                    <a:pt x="32" y="507"/>
                  </a:lnTo>
                  <a:lnTo>
                    <a:pt x="24" y="507"/>
                  </a:lnTo>
                  <a:lnTo>
                    <a:pt x="15" y="504"/>
                  </a:lnTo>
                  <a:lnTo>
                    <a:pt x="15" y="504"/>
                  </a:lnTo>
                  <a:lnTo>
                    <a:pt x="12" y="499"/>
                  </a:lnTo>
                  <a:lnTo>
                    <a:pt x="9" y="487"/>
                  </a:lnTo>
                  <a:lnTo>
                    <a:pt x="3" y="455"/>
                  </a:lnTo>
                  <a:lnTo>
                    <a:pt x="0" y="409"/>
                  </a:lnTo>
                  <a:lnTo>
                    <a:pt x="0" y="409"/>
                  </a:lnTo>
                  <a:lnTo>
                    <a:pt x="18" y="351"/>
                  </a:lnTo>
                  <a:lnTo>
                    <a:pt x="29" y="302"/>
                  </a:lnTo>
                  <a:lnTo>
                    <a:pt x="35" y="267"/>
                  </a:lnTo>
                  <a:lnTo>
                    <a:pt x="35" y="267"/>
                  </a:lnTo>
                  <a:lnTo>
                    <a:pt x="38" y="212"/>
                  </a:lnTo>
                  <a:lnTo>
                    <a:pt x="41" y="168"/>
                  </a:lnTo>
                  <a:lnTo>
                    <a:pt x="47" y="119"/>
                  </a:lnTo>
                  <a:lnTo>
                    <a:pt x="56" y="76"/>
                  </a:lnTo>
                  <a:lnTo>
                    <a:pt x="67" y="35"/>
                  </a:lnTo>
                  <a:lnTo>
                    <a:pt x="76" y="21"/>
                  </a:lnTo>
                  <a:lnTo>
                    <a:pt x="85" y="9"/>
                  </a:lnTo>
                  <a:lnTo>
                    <a:pt x="93" y="3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5222875" y="5302250"/>
              <a:ext cx="377825" cy="939800"/>
            </a:xfrm>
            <a:custGeom>
              <a:avLst/>
              <a:gdLst/>
              <a:ahLst/>
              <a:cxnLst>
                <a:cxn ang="0">
                  <a:pos x="226" y="41"/>
                </a:cxn>
                <a:cxn ang="0">
                  <a:pos x="226" y="41"/>
                </a:cxn>
                <a:cxn ang="0">
                  <a:pos x="217" y="24"/>
                </a:cxn>
                <a:cxn ang="0">
                  <a:pos x="211" y="12"/>
                </a:cxn>
                <a:cxn ang="0">
                  <a:pos x="203" y="6"/>
                </a:cxn>
                <a:cxn ang="0">
                  <a:pos x="194" y="0"/>
                </a:cxn>
                <a:cxn ang="0">
                  <a:pos x="188" y="3"/>
                </a:cxn>
                <a:cxn ang="0">
                  <a:pos x="180" y="6"/>
                </a:cxn>
                <a:cxn ang="0">
                  <a:pos x="171" y="15"/>
                </a:cxn>
                <a:cxn ang="0">
                  <a:pos x="162" y="24"/>
                </a:cxn>
                <a:cxn ang="0">
                  <a:pos x="145" y="55"/>
                </a:cxn>
                <a:cxn ang="0">
                  <a:pos x="127" y="96"/>
                </a:cxn>
                <a:cxn ang="0">
                  <a:pos x="107" y="148"/>
                </a:cxn>
                <a:cxn ang="0">
                  <a:pos x="90" y="206"/>
                </a:cxn>
                <a:cxn ang="0">
                  <a:pos x="90" y="206"/>
                </a:cxn>
                <a:cxn ang="0">
                  <a:pos x="61" y="299"/>
                </a:cxn>
                <a:cxn ang="0">
                  <a:pos x="32" y="400"/>
                </a:cxn>
                <a:cxn ang="0">
                  <a:pos x="20" y="453"/>
                </a:cxn>
                <a:cxn ang="0">
                  <a:pos x="11" y="502"/>
                </a:cxn>
                <a:cxn ang="0">
                  <a:pos x="3" y="551"/>
                </a:cxn>
                <a:cxn ang="0">
                  <a:pos x="0" y="592"/>
                </a:cxn>
                <a:cxn ang="0">
                  <a:pos x="159" y="592"/>
                </a:cxn>
                <a:cxn ang="0">
                  <a:pos x="159" y="592"/>
                </a:cxn>
                <a:cxn ang="0">
                  <a:pos x="177" y="531"/>
                </a:cxn>
                <a:cxn ang="0">
                  <a:pos x="194" y="461"/>
                </a:cxn>
                <a:cxn ang="0">
                  <a:pos x="211" y="380"/>
                </a:cxn>
                <a:cxn ang="0">
                  <a:pos x="223" y="299"/>
                </a:cxn>
                <a:cxn ang="0">
                  <a:pos x="232" y="218"/>
                </a:cxn>
                <a:cxn ang="0">
                  <a:pos x="238" y="145"/>
                </a:cxn>
                <a:cxn ang="0">
                  <a:pos x="235" y="113"/>
                </a:cxn>
                <a:cxn ang="0">
                  <a:pos x="235" y="84"/>
                </a:cxn>
                <a:cxn ang="0">
                  <a:pos x="229" y="61"/>
                </a:cxn>
                <a:cxn ang="0">
                  <a:pos x="226" y="41"/>
                </a:cxn>
                <a:cxn ang="0">
                  <a:pos x="226" y="41"/>
                </a:cxn>
              </a:cxnLst>
              <a:rect l="0" t="0" r="r" b="b"/>
              <a:pathLst>
                <a:path w="238" h="592">
                  <a:moveTo>
                    <a:pt x="226" y="41"/>
                  </a:moveTo>
                  <a:lnTo>
                    <a:pt x="226" y="41"/>
                  </a:lnTo>
                  <a:lnTo>
                    <a:pt x="217" y="24"/>
                  </a:lnTo>
                  <a:lnTo>
                    <a:pt x="211" y="12"/>
                  </a:lnTo>
                  <a:lnTo>
                    <a:pt x="203" y="6"/>
                  </a:lnTo>
                  <a:lnTo>
                    <a:pt x="194" y="0"/>
                  </a:lnTo>
                  <a:lnTo>
                    <a:pt x="188" y="3"/>
                  </a:lnTo>
                  <a:lnTo>
                    <a:pt x="180" y="6"/>
                  </a:lnTo>
                  <a:lnTo>
                    <a:pt x="171" y="15"/>
                  </a:lnTo>
                  <a:lnTo>
                    <a:pt x="162" y="24"/>
                  </a:lnTo>
                  <a:lnTo>
                    <a:pt x="145" y="55"/>
                  </a:lnTo>
                  <a:lnTo>
                    <a:pt x="127" y="96"/>
                  </a:lnTo>
                  <a:lnTo>
                    <a:pt x="107" y="148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61" y="299"/>
                  </a:lnTo>
                  <a:lnTo>
                    <a:pt x="32" y="400"/>
                  </a:lnTo>
                  <a:lnTo>
                    <a:pt x="20" y="453"/>
                  </a:lnTo>
                  <a:lnTo>
                    <a:pt x="11" y="502"/>
                  </a:lnTo>
                  <a:lnTo>
                    <a:pt x="3" y="551"/>
                  </a:lnTo>
                  <a:lnTo>
                    <a:pt x="0" y="592"/>
                  </a:lnTo>
                  <a:lnTo>
                    <a:pt x="159" y="592"/>
                  </a:lnTo>
                  <a:lnTo>
                    <a:pt x="159" y="592"/>
                  </a:lnTo>
                  <a:lnTo>
                    <a:pt x="177" y="531"/>
                  </a:lnTo>
                  <a:lnTo>
                    <a:pt x="194" y="461"/>
                  </a:lnTo>
                  <a:lnTo>
                    <a:pt x="211" y="380"/>
                  </a:lnTo>
                  <a:lnTo>
                    <a:pt x="223" y="299"/>
                  </a:lnTo>
                  <a:lnTo>
                    <a:pt x="232" y="218"/>
                  </a:lnTo>
                  <a:lnTo>
                    <a:pt x="238" y="145"/>
                  </a:lnTo>
                  <a:lnTo>
                    <a:pt x="235" y="113"/>
                  </a:lnTo>
                  <a:lnTo>
                    <a:pt x="235" y="84"/>
                  </a:lnTo>
                  <a:lnTo>
                    <a:pt x="229" y="61"/>
                  </a:lnTo>
                  <a:lnTo>
                    <a:pt x="226" y="41"/>
                  </a:lnTo>
                  <a:lnTo>
                    <a:pt x="226" y="41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5429250" y="5302250"/>
              <a:ext cx="171450" cy="939800"/>
            </a:xfrm>
            <a:custGeom>
              <a:avLst/>
              <a:gdLst/>
              <a:ahLst/>
              <a:cxnLst>
                <a:cxn ang="0">
                  <a:pos x="96" y="41"/>
                </a:cxn>
                <a:cxn ang="0">
                  <a:pos x="96" y="41"/>
                </a:cxn>
                <a:cxn ang="0">
                  <a:pos x="87" y="24"/>
                </a:cxn>
                <a:cxn ang="0">
                  <a:pos x="81" y="12"/>
                </a:cxn>
                <a:cxn ang="0">
                  <a:pos x="73" y="6"/>
                </a:cxn>
                <a:cxn ang="0">
                  <a:pos x="67" y="0"/>
                </a:cxn>
                <a:cxn ang="0">
                  <a:pos x="58" y="0"/>
                </a:cxn>
                <a:cxn ang="0">
                  <a:pos x="50" y="6"/>
                </a:cxn>
                <a:cxn ang="0">
                  <a:pos x="41" y="12"/>
                </a:cxn>
                <a:cxn ang="0">
                  <a:pos x="32" y="24"/>
                </a:cxn>
                <a:cxn ang="0">
                  <a:pos x="32" y="24"/>
                </a:cxn>
                <a:cxn ang="0">
                  <a:pos x="41" y="27"/>
                </a:cxn>
                <a:cxn ang="0">
                  <a:pos x="47" y="35"/>
                </a:cxn>
                <a:cxn ang="0">
                  <a:pos x="52" y="47"/>
                </a:cxn>
                <a:cxn ang="0">
                  <a:pos x="61" y="61"/>
                </a:cxn>
                <a:cxn ang="0">
                  <a:pos x="61" y="61"/>
                </a:cxn>
                <a:cxn ang="0">
                  <a:pos x="64" y="79"/>
                </a:cxn>
                <a:cxn ang="0">
                  <a:pos x="70" y="102"/>
                </a:cxn>
                <a:cxn ang="0">
                  <a:pos x="73" y="160"/>
                </a:cxn>
                <a:cxn ang="0">
                  <a:pos x="67" y="229"/>
                </a:cxn>
                <a:cxn ang="0">
                  <a:pos x="61" y="305"/>
                </a:cxn>
                <a:cxn ang="0">
                  <a:pos x="50" y="383"/>
                </a:cxn>
                <a:cxn ang="0">
                  <a:pos x="35" y="458"/>
                </a:cxn>
                <a:cxn ang="0">
                  <a:pos x="18" y="531"/>
                </a:cxn>
                <a:cxn ang="0">
                  <a:pos x="0" y="592"/>
                </a:cxn>
                <a:cxn ang="0">
                  <a:pos x="29" y="592"/>
                </a:cxn>
                <a:cxn ang="0">
                  <a:pos x="29" y="592"/>
                </a:cxn>
                <a:cxn ang="0">
                  <a:pos x="47" y="531"/>
                </a:cxn>
                <a:cxn ang="0">
                  <a:pos x="64" y="461"/>
                </a:cxn>
                <a:cxn ang="0">
                  <a:pos x="81" y="380"/>
                </a:cxn>
                <a:cxn ang="0">
                  <a:pos x="93" y="299"/>
                </a:cxn>
                <a:cxn ang="0">
                  <a:pos x="102" y="218"/>
                </a:cxn>
                <a:cxn ang="0">
                  <a:pos x="108" y="145"/>
                </a:cxn>
                <a:cxn ang="0">
                  <a:pos x="105" y="113"/>
                </a:cxn>
                <a:cxn ang="0">
                  <a:pos x="105" y="84"/>
                </a:cxn>
                <a:cxn ang="0">
                  <a:pos x="99" y="61"/>
                </a:cxn>
                <a:cxn ang="0">
                  <a:pos x="96" y="41"/>
                </a:cxn>
                <a:cxn ang="0">
                  <a:pos x="96" y="41"/>
                </a:cxn>
              </a:cxnLst>
              <a:rect l="0" t="0" r="r" b="b"/>
              <a:pathLst>
                <a:path w="108" h="592">
                  <a:moveTo>
                    <a:pt x="96" y="41"/>
                  </a:moveTo>
                  <a:lnTo>
                    <a:pt x="96" y="41"/>
                  </a:lnTo>
                  <a:lnTo>
                    <a:pt x="87" y="24"/>
                  </a:lnTo>
                  <a:lnTo>
                    <a:pt x="81" y="12"/>
                  </a:lnTo>
                  <a:lnTo>
                    <a:pt x="73" y="6"/>
                  </a:lnTo>
                  <a:lnTo>
                    <a:pt x="67" y="0"/>
                  </a:lnTo>
                  <a:lnTo>
                    <a:pt x="58" y="0"/>
                  </a:lnTo>
                  <a:lnTo>
                    <a:pt x="50" y="6"/>
                  </a:lnTo>
                  <a:lnTo>
                    <a:pt x="41" y="12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41" y="27"/>
                  </a:lnTo>
                  <a:lnTo>
                    <a:pt x="47" y="35"/>
                  </a:lnTo>
                  <a:lnTo>
                    <a:pt x="52" y="47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4" y="79"/>
                  </a:lnTo>
                  <a:lnTo>
                    <a:pt x="70" y="102"/>
                  </a:lnTo>
                  <a:lnTo>
                    <a:pt x="73" y="160"/>
                  </a:lnTo>
                  <a:lnTo>
                    <a:pt x="67" y="229"/>
                  </a:lnTo>
                  <a:lnTo>
                    <a:pt x="61" y="305"/>
                  </a:lnTo>
                  <a:lnTo>
                    <a:pt x="50" y="383"/>
                  </a:lnTo>
                  <a:lnTo>
                    <a:pt x="35" y="458"/>
                  </a:lnTo>
                  <a:lnTo>
                    <a:pt x="18" y="531"/>
                  </a:lnTo>
                  <a:lnTo>
                    <a:pt x="0" y="592"/>
                  </a:lnTo>
                  <a:lnTo>
                    <a:pt x="29" y="592"/>
                  </a:lnTo>
                  <a:lnTo>
                    <a:pt x="29" y="592"/>
                  </a:lnTo>
                  <a:lnTo>
                    <a:pt x="47" y="531"/>
                  </a:lnTo>
                  <a:lnTo>
                    <a:pt x="64" y="461"/>
                  </a:lnTo>
                  <a:lnTo>
                    <a:pt x="81" y="380"/>
                  </a:lnTo>
                  <a:lnTo>
                    <a:pt x="93" y="299"/>
                  </a:lnTo>
                  <a:lnTo>
                    <a:pt x="102" y="218"/>
                  </a:lnTo>
                  <a:lnTo>
                    <a:pt x="108" y="145"/>
                  </a:lnTo>
                  <a:lnTo>
                    <a:pt x="105" y="113"/>
                  </a:lnTo>
                  <a:lnTo>
                    <a:pt x="105" y="84"/>
                  </a:lnTo>
                  <a:lnTo>
                    <a:pt x="99" y="61"/>
                  </a:lnTo>
                  <a:lnTo>
                    <a:pt x="96" y="41"/>
                  </a:lnTo>
                  <a:lnTo>
                    <a:pt x="96" y="41"/>
                  </a:lnTo>
                  <a:close/>
                </a:path>
              </a:pathLst>
            </a:custGeom>
            <a:solidFill>
              <a:srgbClr val="4A494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4859338" y="4989513"/>
              <a:ext cx="317500" cy="1131888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20" y="325"/>
                </a:cxn>
                <a:cxn ang="0">
                  <a:pos x="26" y="505"/>
                </a:cxn>
                <a:cxn ang="0">
                  <a:pos x="23" y="615"/>
                </a:cxn>
                <a:cxn ang="0">
                  <a:pos x="17" y="644"/>
                </a:cxn>
                <a:cxn ang="0">
                  <a:pos x="23" y="661"/>
                </a:cxn>
                <a:cxn ang="0">
                  <a:pos x="46" y="681"/>
                </a:cxn>
                <a:cxn ang="0">
                  <a:pos x="122" y="710"/>
                </a:cxn>
                <a:cxn ang="0">
                  <a:pos x="159" y="713"/>
                </a:cxn>
                <a:cxn ang="0">
                  <a:pos x="188" y="707"/>
                </a:cxn>
                <a:cxn ang="0">
                  <a:pos x="200" y="690"/>
                </a:cxn>
                <a:cxn ang="0">
                  <a:pos x="194" y="658"/>
                </a:cxn>
                <a:cxn ang="0">
                  <a:pos x="153" y="583"/>
                </a:cxn>
                <a:cxn ang="0">
                  <a:pos x="122" y="513"/>
                </a:cxn>
                <a:cxn ang="0">
                  <a:pos x="116" y="479"/>
                </a:cxn>
                <a:cxn ang="0">
                  <a:pos x="113" y="438"/>
                </a:cxn>
                <a:cxn ang="0">
                  <a:pos x="122" y="392"/>
                </a:cxn>
                <a:cxn ang="0">
                  <a:pos x="142" y="337"/>
                </a:cxn>
                <a:cxn ang="0">
                  <a:pos x="168" y="264"/>
                </a:cxn>
                <a:cxn ang="0">
                  <a:pos x="188" y="183"/>
                </a:cxn>
                <a:cxn ang="0">
                  <a:pos x="191" y="105"/>
                </a:cxn>
                <a:cxn ang="0">
                  <a:pos x="185" y="67"/>
                </a:cxn>
                <a:cxn ang="0">
                  <a:pos x="171" y="38"/>
                </a:cxn>
                <a:cxn ang="0">
                  <a:pos x="159" y="24"/>
                </a:cxn>
                <a:cxn ang="0">
                  <a:pos x="136" y="6"/>
                </a:cxn>
                <a:cxn ang="0">
                  <a:pos x="107" y="0"/>
                </a:cxn>
                <a:cxn ang="0">
                  <a:pos x="81" y="3"/>
                </a:cxn>
                <a:cxn ang="0">
                  <a:pos x="55" y="15"/>
                </a:cxn>
                <a:cxn ang="0">
                  <a:pos x="32" y="32"/>
                </a:cxn>
                <a:cxn ang="0">
                  <a:pos x="14" y="58"/>
                </a:cxn>
                <a:cxn ang="0">
                  <a:pos x="3" y="87"/>
                </a:cxn>
                <a:cxn ang="0">
                  <a:pos x="0" y="105"/>
                </a:cxn>
              </a:cxnLst>
              <a:rect l="0" t="0" r="r" b="b"/>
              <a:pathLst>
                <a:path w="200" h="713">
                  <a:moveTo>
                    <a:pt x="0" y="105"/>
                  </a:moveTo>
                  <a:lnTo>
                    <a:pt x="0" y="105"/>
                  </a:lnTo>
                  <a:lnTo>
                    <a:pt x="6" y="171"/>
                  </a:lnTo>
                  <a:lnTo>
                    <a:pt x="20" y="325"/>
                  </a:lnTo>
                  <a:lnTo>
                    <a:pt x="26" y="418"/>
                  </a:lnTo>
                  <a:lnTo>
                    <a:pt x="26" y="505"/>
                  </a:lnTo>
                  <a:lnTo>
                    <a:pt x="26" y="583"/>
                  </a:lnTo>
                  <a:lnTo>
                    <a:pt x="23" y="615"/>
                  </a:lnTo>
                  <a:lnTo>
                    <a:pt x="17" y="644"/>
                  </a:lnTo>
                  <a:lnTo>
                    <a:pt x="17" y="644"/>
                  </a:lnTo>
                  <a:lnTo>
                    <a:pt x="17" y="652"/>
                  </a:lnTo>
                  <a:lnTo>
                    <a:pt x="23" y="661"/>
                  </a:lnTo>
                  <a:lnTo>
                    <a:pt x="35" y="673"/>
                  </a:lnTo>
                  <a:lnTo>
                    <a:pt x="46" y="681"/>
                  </a:lnTo>
                  <a:lnTo>
                    <a:pt x="81" y="699"/>
                  </a:lnTo>
                  <a:lnTo>
                    <a:pt x="122" y="710"/>
                  </a:lnTo>
                  <a:lnTo>
                    <a:pt x="142" y="713"/>
                  </a:lnTo>
                  <a:lnTo>
                    <a:pt x="159" y="713"/>
                  </a:lnTo>
                  <a:lnTo>
                    <a:pt x="174" y="713"/>
                  </a:lnTo>
                  <a:lnTo>
                    <a:pt x="188" y="707"/>
                  </a:lnTo>
                  <a:lnTo>
                    <a:pt x="197" y="702"/>
                  </a:lnTo>
                  <a:lnTo>
                    <a:pt x="200" y="690"/>
                  </a:lnTo>
                  <a:lnTo>
                    <a:pt x="200" y="676"/>
                  </a:lnTo>
                  <a:lnTo>
                    <a:pt x="194" y="658"/>
                  </a:lnTo>
                  <a:lnTo>
                    <a:pt x="194" y="658"/>
                  </a:lnTo>
                  <a:lnTo>
                    <a:pt x="153" y="583"/>
                  </a:lnTo>
                  <a:lnTo>
                    <a:pt x="136" y="548"/>
                  </a:lnTo>
                  <a:lnTo>
                    <a:pt x="122" y="513"/>
                  </a:lnTo>
                  <a:lnTo>
                    <a:pt x="119" y="496"/>
                  </a:lnTo>
                  <a:lnTo>
                    <a:pt x="116" y="479"/>
                  </a:lnTo>
                  <a:lnTo>
                    <a:pt x="113" y="458"/>
                  </a:lnTo>
                  <a:lnTo>
                    <a:pt x="113" y="438"/>
                  </a:lnTo>
                  <a:lnTo>
                    <a:pt x="116" y="415"/>
                  </a:lnTo>
                  <a:lnTo>
                    <a:pt x="122" y="392"/>
                  </a:lnTo>
                  <a:lnTo>
                    <a:pt x="130" y="366"/>
                  </a:lnTo>
                  <a:lnTo>
                    <a:pt x="142" y="337"/>
                  </a:lnTo>
                  <a:lnTo>
                    <a:pt x="142" y="337"/>
                  </a:lnTo>
                  <a:lnTo>
                    <a:pt x="168" y="264"/>
                  </a:lnTo>
                  <a:lnTo>
                    <a:pt x="180" y="224"/>
                  </a:lnTo>
                  <a:lnTo>
                    <a:pt x="188" y="183"/>
                  </a:lnTo>
                  <a:lnTo>
                    <a:pt x="194" y="142"/>
                  </a:lnTo>
                  <a:lnTo>
                    <a:pt x="191" y="105"/>
                  </a:lnTo>
                  <a:lnTo>
                    <a:pt x="191" y="84"/>
                  </a:lnTo>
                  <a:lnTo>
                    <a:pt x="185" y="67"/>
                  </a:lnTo>
                  <a:lnTo>
                    <a:pt x="180" y="53"/>
                  </a:lnTo>
                  <a:lnTo>
                    <a:pt x="171" y="38"/>
                  </a:lnTo>
                  <a:lnTo>
                    <a:pt x="171" y="38"/>
                  </a:lnTo>
                  <a:lnTo>
                    <a:pt x="159" y="24"/>
                  </a:lnTo>
                  <a:lnTo>
                    <a:pt x="148" y="15"/>
                  </a:lnTo>
                  <a:lnTo>
                    <a:pt x="136" y="6"/>
                  </a:lnTo>
                  <a:lnTo>
                    <a:pt x="122" y="3"/>
                  </a:lnTo>
                  <a:lnTo>
                    <a:pt x="107" y="0"/>
                  </a:lnTo>
                  <a:lnTo>
                    <a:pt x="96" y="0"/>
                  </a:lnTo>
                  <a:lnTo>
                    <a:pt x="81" y="3"/>
                  </a:lnTo>
                  <a:lnTo>
                    <a:pt x="67" y="6"/>
                  </a:lnTo>
                  <a:lnTo>
                    <a:pt x="55" y="15"/>
                  </a:lnTo>
                  <a:lnTo>
                    <a:pt x="43" y="24"/>
                  </a:lnTo>
                  <a:lnTo>
                    <a:pt x="32" y="32"/>
                  </a:lnTo>
                  <a:lnTo>
                    <a:pt x="23" y="44"/>
                  </a:lnTo>
                  <a:lnTo>
                    <a:pt x="14" y="58"/>
                  </a:lnTo>
                  <a:lnTo>
                    <a:pt x="6" y="73"/>
                  </a:lnTo>
                  <a:lnTo>
                    <a:pt x="3" y="8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4187825" y="6016625"/>
              <a:ext cx="1044575" cy="225425"/>
            </a:xfrm>
            <a:custGeom>
              <a:avLst/>
              <a:gdLst/>
              <a:ahLst/>
              <a:cxnLst>
                <a:cxn ang="0">
                  <a:pos x="614" y="0"/>
                </a:cxn>
                <a:cxn ang="0">
                  <a:pos x="614" y="0"/>
                </a:cxn>
                <a:cxn ang="0">
                  <a:pos x="605" y="5"/>
                </a:cxn>
                <a:cxn ang="0">
                  <a:pos x="594" y="8"/>
                </a:cxn>
                <a:cxn ang="0">
                  <a:pos x="571" y="14"/>
                </a:cxn>
                <a:cxn ang="0">
                  <a:pos x="539" y="14"/>
                </a:cxn>
                <a:cxn ang="0">
                  <a:pos x="510" y="11"/>
                </a:cxn>
                <a:cxn ang="0">
                  <a:pos x="458" y="5"/>
                </a:cxn>
                <a:cxn ang="0">
                  <a:pos x="437" y="3"/>
                </a:cxn>
                <a:cxn ang="0">
                  <a:pos x="405" y="84"/>
                </a:cxn>
                <a:cxn ang="0">
                  <a:pos x="405" y="84"/>
                </a:cxn>
                <a:cxn ang="0">
                  <a:pos x="405" y="87"/>
                </a:cxn>
                <a:cxn ang="0">
                  <a:pos x="394" y="92"/>
                </a:cxn>
                <a:cxn ang="0">
                  <a:pos x="368" y="98"/>
                </a:cxn>
                <a:cxn ang="0">
                  <a:pos x="350" y="101"/>
                </a:cxn>
                <a:cxn ang="0">
                  <a:pos x="324" y="101"/>
                </a:cxn>
                <a:cxn ang="0">
                  <a:pos x="324" y="101"/>
                </a:cxn>
                <a:cxn ang="0">
                  <a:pos x="194" y="95"/>
                </a:cxn>
                <a:cxn ang="0">
                  <a:pos x="130" y="92"/>
                </a:cxn>
                <a:cxn ang="0">
                  <a:pos x="84" y="87"/>
                </a:cxn>
                <a:cxn ang="0">
                  <a:pos x="84" y="87"/>
                </a:cxn>
                <a:cxn ang="0">
                  <a:pos x="66" y="84"/>
                </a:cxn>
                <a:cxn ang="0">
                  <a:pos x="55" y="87"/>
                </a:cxn>
                <a:cxn ang="0">
                  <a:pos x="40" y="89"/>
                </a:cxn>
                <a:cxn ang="0">
                  <a:pos x="32" y="95"/>
                </a:cxn>
                <a:cxn ang="0">
                  <a:pos x="17" y="110"/>
                </a:cxn>
                <a:cxn ang="0">
                  <a:pos x="14" y="116"/>
                </a:cxn>
                <a:cxn ang="0">
                  <a:pos x="14" y="116"/>
                </a:cxn>
                <a:cxn ang="0">
                  <a:pos x="0" y="142"/>
                </a:cxn>
                <a:cxn ang="0">
                  <a:pos x="658" y="142"/>
                </a:cxn>
                <a:cxn ang="0">
                  <a:pos x="658" y="142"/>
                </a:cxn>
                <a:cxn ang="0">
                  <a:pos x="652" y="107"/>
                </a:cxn>
                <a:cxn ang="0">
                  <a:pos x="643" y="78"/>
                </a:cxn>
                <a:cxn ang="0">
                  <a:pos x="634" y="49"/>
                </a:cxn>
                <a:cxn ang="0">
                  <a:pos x="614" y="0"/>
                </a:cxn>
              </a:cxnLst>
              <a:rect l="0" t="0" r="r" b="b"/>
              <a:pathLst>
                <a:path w="658" h="142">
                  <a:moveTo>
                    <a:pt x="614" y="0"/>
                  </a:moveTo>
                  <a:lnTo>
                    <a:pt x="614" y="0"/>
                  </a:lnTo>
                  <a:lnTo>
                    <a:pt x="605" y="5"/>
                  </a:lnTo>
                  <a:lnTo>
                    <a:pt x="594" y="8"/>
                  </a:lnTo>
                  <a:lnTo>
                    <a:pt x="571" y="14"/>
                  </a:lnTo>
                  <a:lnTo>
                    <a:pt x="539" y="14"/>
                  </a:lnTo>
                  <a:lnTo>
                    <a:pt x="510" y="11"/>
                  </a:lnTo>
                  <a:lnTo>
                    <a:pt x="458" y="5"/>
                  </a:lnTo>
                  <a:lnTo>
                    <a:pt x="437" y="3"/>
                  </a:lnTo>
                  <a:lnTo>
                    <a:pt x="405" y="84"/>
                  </a:lnTo>
                  <a:lnTo>
                    <a:pt x="405" y="84"/>
                  </a:lnTo>
                  <a:lnTo>
                    <a:pt x="405" y="87"/>
                  </a:lnTo>
                  <a:lnTo>
                    <a:pt x="394" y="92"/>
                  </a:lnTo>
                  <a:lnTo>
                    <a:pt x="368" y="98"/>
                  </a:lnTo>
                  <a:lnTo>
                    <a:pt x="350" y="101"/>
                  </a:lnTo>
                  <a:lnTo>
                    <a:pt x="324" y="101"/>
                  </a:lnTo>
                  <a:lnTo>
                    <a:pt x="324" y="101"/>
                  </a:lnTo>
                  <a:lnTo>
                    <a:pt x="194" y="95"/>
                  </a:lnTo>
                  <a:lnTo>
                    <a:pt x="130" y="92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66" y="84"/>
                  </a:lnTo>
                  <a:lnTo>
                    <a:pt x="55" y="87"/>
                  </a:lnTo>
                  <a:lnTo>
                    <a:pt x="40" y="89"/>
                  </a:lnTo>
                  <a:lnTo>
                    <a:pt x="32" y="95"/>
                  </a:lnTo>
                  <a:lnTo>
                    <a:pt x="17" y="110"/>
                  </a:lnTo>
                  <a:lnTo>
                    <a:pt x="14" y="116"/>
                  </a:lnTo>
                  <a:lnTo>
                    <a:pt x="14" y="116"/>
                  </a:lnTo>
                  <a:lnTo>
                    <a:pt x="0" y="142"/>
                  </a:lnTo>
                  <a:lnTo>
                    <a:pt x="658" y="142"/>
                  </a:lnTo>
                  <a:lnTo>
                    <a:pt x="658" y="142"/>
                  </a:lnTo>
                  <a:lnTo>
                    <a:pt x="652" y="107"/>
                  </a:lnTo>
                  <a:lnTo>
                    <a:pt x="643" y="78"/>
                  </a:lnTo>
                  <a:lnTo>
                    <a:pt x="634" y="49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4762500" y="4967288"/>
              <a:ext cx="482600" cy="1182688"/>
            </a:xfrm>
            <a:custGeom>
              <a:avLst/>
              <a:gdLst/>
              <a:ahLst/>
              <a:cxnLst>
                <a:cxn ang="0">
                  <a:pos x="272" y="661"/>
                </a:cxn>
                <a:cxn ang="0">
                  <a:pos x="246" y="695"/>
                </a:cxn>
                <a:cxn ang="0">
                  <a:pos x="209" y="721"/>
                </a:cxn>
                <a:cxn ang="0">
                  <a:pos x="174" y="736"/>
                </a:cxn>
                <a:cxn ang="0">
                  <a:pos x="130" y="745"/>
                </a:cxn>
                <a:cxn ang="0">
                  <a:pos x="75" y="745"/>
                </a:cxn>
                <a:cxn ang="0">
                  <a:pos x="43" y="739"/>
                </a:cxn>
                <a:cxn ang="0">
                  <a:pos x="61" y="695"/>
                </a:cxn>
                <a:cxn ang="0">
                  <a:pos x="72" y="649"/>
                </a:cxn>
                <a:cxn ang="0">
                  <a:pos x="75" y="588"/>
                </a:cxn>
                <a:cxn ang="0">
                  <a:pos x="72" y="550"/>
                </a:cxn>
                <a:cxn ang="0">
                  <a:pos x="49" y="417"/>
                </a:cxn>
                <a:cxn ang="0">
                  <a:pos x="26" y="310"/>
                </a:cxn>
                <a:cxn ang="0">
                  <a:pos x="12" y="293"/>
                </a:cxn>
                <a:cxn ang="0">
                  <a:pos x="3" y="272"/>
                </a:cxn>
                <a:cxn ang="0">
                  <a:pos x="6" y="243"/>
                </a:cxn>
                <a:cxn ang="0">
                  <a:pos x="17" y="229"/>
                </a:cxn>
                <a:cxn ang="0">
                  <a:pos x="46" y="191"/>
                </a:cxn>
                <a:cxn ang="0">
                  <a:pos x="55" y="159"/>
                </a:cxn>
                <a:cxn ang="0">
                  <a:pos x="52" y="136"/>
                </a:cxn>
                <a:cxn ang="0">
                  <a:pos x="55" y="84"/>
                </a:cxn>
                <a:cxn ang="0">
                  <a:pos x="61" y="64"/>
                </a:cxn>
                <a:cxn ang="0">
                  <a:pos x="75" y="46"/>
                </a:cxn>
                <a:cxn ang="0">
                  <a:pos x="90" y="38"/>
                </a:cxn>
                <a:cxn ang="0">
                  <a:pos x="159" y="14"/>
                </a:cxn>
                <a:cxn ang="0">
                  <a:pos x="223" y="0"/>
                </a:cxn>
                <a:cxn ang="0">
                  <a:pos x="226" y="17"/>
                </a:cxn>
                <a:cxn ang="0">
                  <a:pos x="235" y="43"/>
                </a:cxn>
                <a:cxn ang="0">
                  <a:pos x="261" y="67"/>
                </a:cxn>
                <a:cxn ang="0">
                  <a:pos x="278" y="72"/>
                </a:cxn>
                <a:cxn ang="0">
                  <a:pos x="296" y="81"/>
                </a:cxn>
                <a:cxn ang="0">
                  <a:pos x="301" y="98"/>
                </a:cxn>
                <a:cxn ang="0">
                  <a:pos x="304" y="130"/>
                </a:cxn>
                <a:cxn ang="0">
                  <a:pos x="296" y="156"/>
                </a:cxn>
                <a:cxn ang="0">
                  <a:pos x="238" y="310"/>
                </a:cxn>
                <a:cxn ang="0">
                  <a:pos x="203" y="426"/>
                </a:cxn>
                <a:cxn ang="0">
                  <a:pos x="191" y="475"/>
                </a:cxn>
                <a:cxn ang="0">
                  <a:pos x="194" y="510"/>
                </a:cxn>
                <a:cxn ang="0">
                  <a:pos x="200" y="539"/>
                </a:cxn>
                <a:cxn ang="0">
                  <a:pos x="220" y="582"/>
                </a:cxn>
                <a:cxn ang="0">
                  <a:pos x="252" y="632"/>
                </a:cxn>
                <a:cxn ang="0">
                  <a:pos x="272" y="661"/>
                </a:cxn>
              </a:cxnLst>
              <a:rect l="0" t="0" r="r" b="b"/>
              <a:pathLst>
                <a:path w="304" h="745">
                  <a:moveTo>
                    <a:pt x="272" y="661"/>
                  </a:moveTo>
                  <a:lnTo>
                    <a:pt x="272" y="661"/>
                  </a:lnTo>
                  <a:lnTo>
                    <a:pt x="261" y="678"/>
                  </a:lnTo>
                  <a:lnTo>
                    <a:pt x="246" y="695"/>
                  </a:lnTo>
                  <a:lnTo>
                    <a:pt x="223" y="713"/>
                  </a:lnTo>
                  <a:lnTo>
                    <a:pt x="209" y="721"/>
                  </a:lnTo>
                  <a:lnTo>
                    <a:pt x="194" y="730"/>
                  </a:lnTo>
                  <a:lnTo>
                    <a:pt x="174" y="736"/>
                  </a:lnTo>
                  <a:lnTo>
                    <a:pt x="154" y="742"/>
                  </a:lnTo>
                  <a:lnTo>
                    <a:pt x="130" y="745"/>
                  </a:lnTo>
                  <a:lnTo>
                    <a:pt x="104" y="745"/>
                  </a:lnTo>
                  <a:lnTo>
                    <a:pt x="75" y="745"/>
                  </a:lnTo>
                  <a:lnTo>
                    <a:pt x="43" y="739"/>
                  </a:lnTo>
                  <a:lnTo>
                    <a:pt x="43" y="739"/>
                  </a:lnTo>
                  <a:lnTo>
                    <a:pt x="49" y="727"/>
                  </a:lnTo>
                  <a:lnTo>
                    <a:pt x="61" y="695"/>
                  </a:lnTo>
                  <a:lnTo>
                    <a:pt x="67" y="672"/>
                  </a:lnTo>
                  <a:lnTo>
                    <a:pt x="72" y="649"/>
                  </a:lnTo>
                  <a:lnTo>
                    <a:pt x="75" y="620"/>
                  </a:lnTo>
                  <a:lnTo>
                    <a:pt x="75" y="588"/>
                  </a:lnTo>
                  <a:lnTo>
                    <a:pt x="75" y="588"/>
                  </a:lnTo>
                  <a:lnTo>
                    <a:pt x="72" y="550"/>
                  </a:lnTo>
                  <a:lnTo>
                    <a:pt x="67" y="507"/>
                  </a:lnTo>
                  <a:lnTo>
                    <a:pt x="49" y="417"/>
                  </a:lnTo>
                  <a:lnTo>
                    <a:pt x="26" y="310"/>
                  </a:lnTo>
                  <a:lnTo>
                    <a:pt x="26" y="310"/>
                  </a:lnTo>
                  <a:lnTo>
                    <a:pt x="17" y="301"/>
                  </a:lnTo>
                  <a:lnTo>
                    <a:pt x="12" y="293"/>
                  </a:lnTo>
                  <a:lnTo>
                    <a:pt x="6" y="284"/>
                  </a:lnTo>
                  <a:lnTo>
                    <a:pt x="3" y="272"/>
                  </a:lnTo>
                  <a:lnTo>
                    <a:pt x="0" y="258"/>
                  </a:lnTo>
                  <a:lnTo>
                    <a:pt x="6" y="243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38" y="203"/>
                  </a:lnTo>
                  <a:lnTo>
                    <a:pt x="46" y="191"/>
                  </a:lnTo>
                  <a:lnTo>
                    <a:pt x="49" y="180"/>
                  </a:lnTo>
                  <a:lnTo>
                    <a:pt x="55" y="159"/>
                  </a:lnTo>
                  <a:lnTo>
                    <a:pt x="52" y="136"/>
                  </a:lnTo>
                  <a:lnTo>
                    <a:pt x="52" y="136"/>
                  </a:lnTo>
                  <a:lnTo>
                    <a:pt x="52" y="110"/>
                  </a:lnTo>
                  <a:lnTo>
                    <a:pt x="55" y="84"/>
                  </a:lnTo>
                  <a:lnTo>
                    <a:pt x="55" y="72"/>
                  </a:lnTo>
                  <a:lnTo>
                    <a:pt x="61" y="64"/>
                  </a:lnTo>
                  <a:lnTo>
                    <a:pt x="67" y="52"/>
                  </a:lnTo>
                  <a:lnTo>
                    <a:pt x="75" y="46"/>
                  </a:lnTo>
                  <a:lnTo>
                    <a:pt x="75" y="46"/>
                  </a:lnTo>
                  <a:lnTo>
                    <a:pt x="90" y="38"/>
                  </a:lnTo>
                  <a:lnTo>
                    <a:pt x="110" y="32"/>
                  </a:lnTo>
                  <a:lnTo>
                    <a:pt x="159" y="14"/>
                  </a:lnTo>
                  <a:lnTo>
                    <a:pt x="223" y="0"/>
                  </a:lnTo>
                  <a:lnTo>
                    <a:pt x="223" y="0"/>
                  </a:lnTo>
                  <a:lnTo>
                    <a:pt x="223" y="9"/>
                  </a:lnTo>
                  <a:lnTo>
                    <a:pt x="226" y="17"/>
                  </a:lnTo>
                  <a:lnTo>
                    <a:pt x="229" y="29"/>
                  </a:lnTo>
                  <a:lnTo>
                    <a:pt x="235" y="43"/>
                  </a:lnTo>
                  <a:lnTo>
                    <a:pt x="246" y="55"/>
                  </a:lnTo>
                  <a:lnTo>
                    <a:pt x="261" y="67"/>
                  </a:lnTo>
                  <a:lnTo>
                    <a:pt x="278" y="72"/>
                  </a:lnTo>
                  <a:lnTo>
                    <a:pt x="278" y="72"/>
                  </a:lnTo>
                  <a:lnTo>
                    <a:pt x="287" y="78"/>
                  </a:lnTo>
                  <a:lnTo>
                    <a:pt x="296" y="81"/>
                  </a:lnTo>
                  <a:lnTo>
                    <a:pt x="299" y="90"/>
                  </a:lnTo>
                  <a:lnTo>
                    <a:pt x="301" y="98"/>
                  </a:lnTo>
                  <a:lnTo>
                    <a:pt x="304" y="113"/>
                  </a:lnTo>
                  <a:lnTo>
                    <a:pt x="304" y="130"/>
                  </a:lnTo>
                  <a:lnTo>
                    <a:pt x="304" y="130"/>
                  </a:lnTo>
                  <a:lnTo>
                    <a:pt x="296" y="156"/>
                  </a:lnTo>
                  <a:lnTo>
                    <a:pt x="281" y="200"/>
                  </a:lnTo>
                  <a:lnTo>
                    <a:pt x="238" y="310"/>
                  </a:lnTo>
                  <a:lnTo>
                    <a:pt x="217" y="368"/>
                  </a:lnTo>
                  <a:lnTo>
                    <a:pt x="203" y="426"/>
                  </a:lnTo>
                  <a:lnTo>
                    <a:pt x="197" y="452"/>
                  </a:lnTo>
                  <a:lnTo>
                    <a:pt x="191" y="475"/>
                  </a:lnTo>
                  <a:lnTo>
                    <a:pt x="191" y="495"/>
                  </a:lnTo>
                  <a:lnTo>
                    <a:pt x="194" y="510"/>
                  </a:lnTo>
                  <a:lnTo>
                    <a:pt x="194" y="510"/>
                  </a:lnTo>
                  <a:lnTo>
                    <a:pt x="200" y="539"/>
                  </a:lnTo>
                  <a:lnTo>
                    <a:pt x="212" y="562"/>
                  </a:lnTo>
                  <a:lnTo>
                    <a:pt x="220" y="582"/>
                  </a:lnTo>
                  <a:lnTo>
                    <a:pt x="232" y="600"/>
                  </a:lnTo>
                  <a:lnTo>
                    <a:pt x="252" y="632"/>
                  </a:lnTo>
                  <a:lnTo>
                    <a:pt x="264" y="646"/>
                  </a:lnTo>
                  <a:lnTo>
                    <a:pt x="272" y="661"/>
                  </a:lnTo>
                  <a:lnTo>
                    <a:pt x="272" y="661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4873625" y="5003800"/>
              <a:ext cx="87313" cy="290513"/>
            </a:xfrm>
            <a:custGeom>
              <a:avLst/>
              <a:gdLst/>
              <a:ahLst/>
              <a:cxnLst>
                <a:cxn ang="0">
                  <a:pos x="55" y="44"/>
                </a:cxn>
                <a:cxn ang="0">
                  <a:pos x="55" y="44"/>
                </a:cxn>
                <a:cxn ang="0">
                  <a:pos x="37" y="102"/>
                </a:cxn>
                <a:cxn ang="0">
                  <a:pos x="20" y="148"/>
                </a:cxn>
                <a:cxn ang="0">
                  <a:pos x="11" y="168"/>
                </a:cxn>
                <a:cxn ang="0">
                  <a:pos x="0" y="183"/>
                </a:cxn>
                <a:cxn ang="0">
                  <a:pos x="0" y="183"/>
                </a:cxn>
                <a:cxn ang="0">
                  <a:pos x="0" y="165"/>
                </a:cxn>
                <a:cxn ang="0">
                  <a:pos x="2" y="122"/>
                </a:cxn>
                <a:cxn ang="0">
                  <a:pos x="5" y="96"/>
                </a:cxn>
                <a:cxn ang="0">
                  <a:pos x="8" y="67"/>
                </a:cxn>
                <a:cxn ang="0">
                  <a:pos x="17" y="41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34" y="6"/>
                </a:cxn>
                <a:cxn ang="0">
                  <a:pos x="43" y="0"/>
                </a:cxn>
                <a:cxn ang="0">
                  <a:pos x="49" y="3"/>
                </a:cxn>
                <a:cxn ang="0">
                  <a:pos x="52" y="12"/>
                </a:cxn>
                <a:cxn ang="0">
                  <a:pos x="55" y="32"/>
                </a:cxn>
                <a:cxn ang="0">
                  <a:pos x="55" y="44"/>
                </a:cxn>
                <a:cxn ang="0">
                  <a:pos x="55" y="44"/>
                </a:cxn>
              </a:cxnLst>
              <a:rect l="0" t="0" r="r" b="b"/>
              <a:pathLst>
                <a:path w="55" h="183">
                  <a:moveTo>
                    <a:pt x="55" y="44"/>
                  </a:moveTo>
                  <a:lnTo>
                    <a:pt x="55" y="44"/>
                  </a:lnTo>
                  <a:lnTo>
                    <a:pt x="37" y="102"/>
                  </a:lnTo>
                  <a:lnTo>
                    <a:pt x="20" y="148"/>
                  </a:lnTo>
                  <a:lnTo>
                    <a:pt x="11" y="168"/>
                  </a:lnTo>
                  <a:lnTo>
                    <a:pt x="0" y="183"/>
                  </a:lnTo>
                  <a:lnTo>
                    <a:pt x="0" y="183"/>
                  </a:lnTo>
                  <a:lnTo>
                    <a:pt x="0" y="165"/>
                  </a:lnTo>
                  <a:lnTo>
                    <a:pt x="2" y="122"/>
                  </a:lnTo>
                  <a:lnTo>
                    <a:pt x="5" y="96"/>
                  </a:lnTo>
                  <a:lnTo>
                    <a:pt x="8" y="67"/>
                  </a:lnTo>
                  <a:lnTo>
                    <a:pt x="17" y="41"/>
                  </a:lnTo>
                  <a:lnTo>
                    <a:pt x="26" y="20"/>
                  </a:lnTo>
                  <a:lnTo>
                    <a:pt x="26" y="20"/>
                  </a:lnTo>
                  <a:lnTo>
                    <a:pt x="34" y="6"/>
                  </a:lnTo>
                  <a:lnTo>
                    <a:pt x="43" y="0"/>
                  </a:lnTo>
                  <a:lnTo>
                    <a:pt x="49" y="3"/>
                  </a:lnTo>
                  <a:lnTo>
                    <a:pt x="52" y="12"/>
                  </a:lnTo>
                  <a:lnTo>
                    <a:pt x="55" y="32"/>
                  </a:lnTo>
                  <a:lnTo>
                    <a:pt x="55" y="44"/>
                  </a:lnTo>
                  <a:lnTo>
                    <a:pt x="55" y="44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5106988" y="5091113"/>
              <a:ext cx="234950" cy="892175"/>
            </a:xfrm>
            <a:custGeom>
              <a:avLst/>
              <a:gdLst/>
              <a:ahLst/>
              <a:cxnLst>
                <a:cxn ang="0">
                  <a:pos x="24" y="6"/>
                </a:cxn>
                <a:cxn ang="0">
                  <a:pos x="24" y="6"/>
                </a:cxn>
                <a:cxn ang="0">
                  <a:pos x="32" y="3"/>
                </a:cxn>
                <a:cxn ang="0">
                  <a:pos x="44" y="0"/>
                </a:cxn>
                <a:cxn ang="0">
                  <a:pos x="55" y="0"/>
                </a:cxn>
                <a:cxn ang="0">
                  <a:pos x="67" y="0"/>
                </a:cxn>
                <a:cxn ang="0">
                  <a:pos x="79" y="9"/>
                </a:cxn>
                <a:cxn ang="0">
                  <a:pos x="87" y="20"/>
                </a:cxn>
                <a:cxn ang="0">
                  <a:pos x="93" y="44"/>
                </a:cxn>
                <a:cxn ang="0">
                  <a:pos x="93" y="44"/>
                </a:cxn>
                <a:cxn ang="0">
                  <a:pos x="102" y="116"/>
                </a:cxn>
                <a:cxn ang="0">
                  <a:pos x="111" y="215"/>
                </a:cxn>
                <a:cxn ang="0">
                  <a:pos x="122" y="316"/>
                </a:cxn>
                <a:cxn ang="0">
                  <a:pos x="128" y="359"/>
                </a:cxn>
                <a:cxn ang="0">
                  <a:pos x="134" y="394"/>
                </a:cxn>
                <a:cxn ang="0">
                  <a:pos x="134" y="394"/>
                </a:cxn>
                <a:cxn ang="0">
                  <a:pos x="142" y="449"/>
                </a:cxn>
                <a:cxn ang="0">
                  <a:pos x="148" y="496"/>
                </a:cxn>
                <a:cxn ang="0">
                  <a:pos x="148" y="530"/>
                </a:cxn>
                <a:cxn ang="0">
                  <a:pos x="145" y="554"/>
                </a:cxn>
                <a:cxn ang="0">
                  <a:pos x="145" y="554"/>
                </a:cxn>
                <a:cxn ang="0">
                  <a:pos x="137" y="559"/>
                </a:cxn>
                <a:cxn ang="0">
                  <a:pos x="128" y="562"/>
                </a:cxn>
                <a:cxn ang="0">
                  <a:pos x="116" y="562"/>
                </a:cxn>
                <a:cxn ang="0">
                  <a:pos x="116" y="562"/>
                </a:cxn>
                <a:cxn ang="0">
                  <a:pos x="111" y="559"/>
                </a:cxn>
                <a:cxn ang="0">
                  <a:pos x="102" y="548"/>
                </a:cxn>
                <a:cxn ang="0">
                  <a:pos x="87" y="516"/>
                </a:cxn>
                <a:cxn ang="0">
                  <a:pos x="67" y="470"/>
                </a:cxn>
                <a:cxn ang="0">
                  <a:pos x="67" y="470"/>
                </a:cxn>
                <a:cxn ang="0">
                  <a:pos x="61" y="403"/>
                </a:cxn>
                <a:cxn ang="0">
                  <a:pos x="55" y="348"/>
                </a:cxn>
                <a:cxn ang="0">
                  <a:pos x="50" y="307"/>
                </a:cxn>
                <a:cxn ang="0">
                  <a:pos x="50" y="307"/>
                </a:cxn>
                <a:cxn ang="0">
                  <a:pos x="32" y="249"/>
                </a:cxn>
                <a:cxn ang="0">
                  <a:pos x="21" y="203"/>
                </a:cxn>
                <a:cxn ang="0">
                  <a:pos x="9" y="151"/>
                </a:cxn>
                <a:cxn ang="0">
                  <a:pos x="0" y="102"/>
                </a:cxn>
                <a:cxn ang="0">
                  <a:pos x="0" y="75"/>
                </a:cxn>
                <a:cxn ang="0">
                  <a:pos x="0" y="55"/>
                </a:cxn>
                <a:cxn ang="0">
                  <a:pos x="0" y="38"/>
                </a:cxn>
                <a:cxn ang="0">
                  <a:pos x="6" y="23"/>
                </a:cxn>
                <a:cxn ang="0">
                  <a:pos x="12" y="12"/>
                </a:cxn>
                <a:cxn ang="0">
                  <a:pos x="24" y="6"/>
                </a:cxn>
                <a:cxn ang="0">
                  <a:pos x="24" y="6"/>
                </a:cxn>
              </a:cxnLst>
              <a:rect l="0" t="0" r="r" b="b"/>
              <a:pathLst>
                <a:path w="148" h="562">
                  <a:moveTo>
                    <a:pt x="24" y="6"/>
                  </a:moveTo>
                  <a:lnTo>
                    <a:pt x="24" y="6"/>
                  </a:lnTo>
                  <a:lnTo>
                    <a:pt x="32" y="3"/>
                  </a:lnTo>
                  <a:lnTo>
                    <a:pt x="44" y="0"/>
                  </a:lnTo>
                  <a:lnTo>
                    <a:pt x="55" y="0"/>
                  </a:lnTo>
                  <a:lnTo>
                    <a:pt x="67" y="0"/>
                  </a:lnTo>
                  <a:lnTo>
                    <a:pt x="79" y="9"/>
                  </a:lnTo>
                  <a:lnTo>
                    <a:pt x="87" y="20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102" y="116"/>
                  </a:lnTo>
                  <a:lnTo>
                    <a:pt x="111" y="215"/>
                  </a:lnTo>
                  <a:lnTo>
                    <a:pt x="122" y="316"/>
                  </a:lnTo>
                  <a:lnTo>
                    <a:pt x="128" y="359"/>
                  </a:lnTo>
                  <a:lnTo>
                    <a:pt x="134" y="394"/>
                  </a:lnTo>
                  <a:lnTo>
                    <a:pt x="134" y="394"/>
                  </a:lnTo>
                  <a:lnTo>
                    <a:pt x="142" y="449"/>
                  </a:lnTo>
                  <a:lnTo>
                    <a:pt x="148" y="496"/>
                  </a:lnTo>
                  <a:lnTo>
                    <a:pt x="148" y="530"/>
                  </a:lnTo>
                  <a:lnTo>
                    <a:pt x="145" y="554"/>
                  </a:lnTo>
                  <a:lnTo>
                    <a:pt x="145" y="554"/>
                  </a:lnTo>
                  <a:lnTo>
                    <a:pt x="137" y="559"/>
                  </a:lnTo>
                  <a:lnTo>
                    <a:pt x="128" y="562"/>
                  </a:lnTo>
                  <a:lnTo>
                    <a:pt x="116" y="562"/>
                  </a:lnTo>
                  <a:lnTo>
                    <a:pt x="116" y="562"/>
                  </a:lnTo>
                  <a:lnTo>
                    <a:pt x="111" y="559"/>
                  </a:lnTo>
                  <a:lnTo>
                    <a:pt x="102" y="548"/>
                  </a:lnTo>
                  <a:lnTo>
                    <a:pt x="87" y="516"/>
                  </a:lnTo>
                  <a:lnTo>
                    <a:pt x="67" y="470"/>
                  </a:lnTo>
                  <a:lnTo>
                    <a:pt x="67" y="470"/>
                  </a:lnTo>
                  <a:lnTo>
                    <a:pt x="61" y="403"/>
                  </a:lnTo>
                  <a:lnTo>
                    <a:pt x="55" y="348"/>
                  </a:lnTo>
                  <a:lnTo>
                    <a:pt x="50" y="307"/>
                  </a:lnTo>
                  <a:lnTo>
                    <a:pt x="50" y="307"/>
                  </a:lnTo>
                  <a:lnTo>
                    <a:pt x="32" y="249"/>
                  </a:lnTo>
                  <a:lnTo>
                    <a:pt x="21" y="203"/>
                  </a:lnTo>
                  <a:lnTo>
                    <a:pt x="9" y="151"/>
                  </a:lnTo>
                  <a:lnTo>
                    <a:pt x="0" y="102"/>
                  </a:lnTo>
                  <a:lnTo>
                    <a:pt x="0" y="75"/>
                  </a:lnTo>
                  <a:lnTo>
                    <a:pt x="0" y="55"/>
                  </a:lnTo>
                  <a:lnTo>
                    <a:pt x="0" y="38"/>
                  </a:lnTo>
                  <a:lnTo>
                    <a:pt x="6" y="23"/>
                  </a:lnTo>
                  <a:lnTo>
                    <a:pt x="12" y="12"/>
                  </a:lnTo>
                  <a:lnTo>
                    <a:pt x="24" y="6"/>
                  </a:lnTo>
                  <a:lnTo>
                    <a:pt x="24" y="6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7" name="Rectangle 33"/>
            <p:cNvSpPr>
              <a:spLocks noChangeArrowheads="1"/>
            </p:cNvSpPr>
            <p:nvPr/>
          </p:nvSpPr>
          <p:spPr bwMode="auto">
            <a:xfrm>
              <a:off x="3073400" y="5859463"/>
              <a:ext cx="1509713" cy="142875"/>
            </a:xfrm>
            <a:prstGeom prst="rect">
              <a:avLst/>
            </a:prstGeom>
            <a:solidFill>
              <a:srgbClr val="66636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119438" y="5883275"/>
              <a:ext cx="123825" cy="3587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226"/>
                </a:cxn>
                <a:cxn ang="0">
                  <a:pos x="78" y="226"/>
                </a:cxn>
                <a:cxn ang="0">
                  <a:pos x="73" y="5"/>
                </a:cxn>
                <a:cxn ang="0">
                  <a:pos x="0" y="0"/>
                </a:cxn>
              </a:cxnLst>
              <a:rect l="0" t="0" r="r" b="b"/>
              <a:pathLst>
                <a:path w="78" h="226">
                  <a:moveTo>
                    <a:pt x="0" y="0"/>
                  </a:moveTo>
                  <a:lnTo>
                    <a:pt x="12" y="226"/>
                  </a:lnTo>
                  <a:lnTo>
                    <a:pt x="78" y="226"/>
                  </a:lnTo>
                  <a:lnTo>
                    <a:pt x="73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4403725" y="5883275"/>
              <a:ext cx="114300" cy="358775"/>
            </a:xfrm>
            <a:custGeom>
              <a:avLst/>
              <a:gdLst/>
              <a:ahLst/>
              <a:cxnLst>
                <a:cxn ang="0">
                  <a:pos x="6" y="5"/>
                </a:cxn>
                <a:cxn ang="0">
                  <a:pos x="0" y="226"/>
                </a:cxn>
                <a:cxn ang="0">
                  <a:pos x="61" y="226"/>
                </a:cxn>
                <a:cxn ang="0">
                  <a:pos x="72" y="0"/>
                </a:cxn>
                <a:cxn ang="0">
                  <a:pos x="6" y="5"/>
                </a:cxn>
              </a:cxnLst>
              <a:rect l="0" t="0" r="r" b="b"/>
              <a:pathLst>
                <a:path w="72" h="226">
                  <a:moveTo>
                    <a:pt x="6" y="5"/>
                  </a:moveTo>
                  <a:lnTo>
                    <a:pt x="0" y="226"/>
                  </a:lnTo>
                  <a:lnTo>
                    <a:pt x="61" y="226"/>
                  </a:lnTo>
                  <a:lnTo>
                    <a:pt x="72" y="0"/>
                  </a:lnTo>
                  <a:lnTo>
                    <a:pt x="6" y="5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4467225" y="5527675"/>
              <a:ext cx="203200" cy="193675"/>
            </a:xfrm>
            <a:custGeom>
              <a:avLst/>
              <a:gdLst/>
              <a:ahLst/>
              <a:cxnLst>
                <a:cxn ang="0">
                  <a:pos x="119" y="102"/>
                </a:cxn>
                <a:cxn ang="0">
                  <a:pos x="119" y="102"/>
                </a:cxn>
                <a:cxn ang="0">
                  <a:pos x="99" y="79"/>
                </a:cxn>
                <a:cxn ang="0">
                  <a:pos x="82" y="55"/>
                </a:cxn>
                <a:cxn ang="0">
                  <a:pos x="76" y="44"/>
                </a:cxn>
                <a:cxn ang="0">
                  <a:pos x="70" y="35"/>
                </a:cxn>
                <a:cxn ang="0">
                  <a:pos x="70" y="35"/>
                </a:cxn>
                <a:cxn ang="0">
                  <a:pos x="64" y="24"/>
                </a:cxn>
                <a:cxn ang="0">
                  <a:pos x="53" y="3"/>
                </a:cxn>
                <a:cxn ang="0">
                  <a:pos x="53" y="3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35" y="3"/>
                </a:cxn>
                <a:cxn ang="0">
                  <a:pos x="35" y="3"/>
                </a:cxn>
                <a:cxn ang="0">
                  <a:pos x="15" y="12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6" y="21"/>
                </a:cxn>
                <a:cxn ang="0">
                  <a:pos x="12" y="21"/>
                </a:cxn>
                <a:cxn ang="0">
                  <a:pos x="18" y="21"/>
                </a:cxn>
                <a:cxn ang="0">
                  <a:pos x="18" y="21"/>
                </a:cxn>
                <a:cxn ang="0">
                  <a:pos x="44" y="12"/>
                </a:cxn>
                <a:cxn ang="0">
                  <a:pos x="53" y="35"/>
                </a:cxn>
                <a:cxn ang="0">
                  <a:pos x="53" y="35"/>
                </a:cxn>
                <a:cxn ang="0">
                  <a:pos x="47" y="29"/>
                </a:cxn>
                <a:cxn ang="0">
                  <a:pos x="32" y="21"/>
                </a:cxn>
                <a:cxn ang="0">
                  <a:pos x="32" y="21"/>
                </a:cxn>
                <a:cxn ang="0">
                  <a:pos x="24" y="21"/>
                </a:cxn>
                <a:cxn ang="0">
                  <a:pos x="12" y="27"/>
                </a:cxn>
                <a:cxn ang="0">
                  <a:pos x="3" y="32"/>
                </a:cxn>
                <a:cxn ang="0">
                  <a:pos x="0" y="38"/>
                </a:cxn>
                <a:cxn ang="0">
                  <a:pos x="0" y="38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4"/>
                </a:cxn>
                <a:cxn ang="0">
                  <a:pos x="3" y="70"/>
                </a:cxn>
                <a:cxn ang="0">
                  <a:pos x="6" y="73"/>
                </a:cxn>
                <a:cxn ang="0">
                  <a:pos x="6" y="73"/>
                </a:cxn>
                <a:cxn ang="0">
                  <a:pos x="32" y="84"/>
                </a:cxn>
                <a:cxn ang="0">
                  <a:pos x="32" y="84"/>
                </a:cxn>
                <a:cxn ang="0">
                  <a:pos x="38" y="84"/>
                </a:cxn>
                <a:cxn ang="0">
                  <a:pos x="38" y="82"/>
                </a:cxn>
                <a:cxn ang="0">
                  <a:pos x="41" y="76"/>
                </a:cxn>
                <a:cxn ang="0">
                  <a:pos x="41" y="76"/>
                </a:cxn>
                <a:cxn ang="0">
                  <a:pos x="44" y="79"/>
                </a:cxn>
                <a:cxn ang="0">
                  <a:pos x="53" y="84"/>
                </a:cxn>
                <a:cxn ang="0">
                  <a:pos x="53" y="84"/>
                </a:cxn>
                <a:cxn ang="0">
                  <a:pos x="56" y="93"/>
                </a:cxn>
                <a:cxn ang="0">
                  <a:pos x="67" y="102"/>
                </a:cxn>
                <a:cxn ang="0">
                  <a:pos x="82" y="113"/>
                </a:cxn>
                <a:cxn ang="0">
                  <a:pos x="82" y="113"/>
                </a:cxn>
                <a:cxn ang="0">
                  <a:pos x="90" y="119"/>
                </a:cxn>
                <a:cxn ang="0">
                  <a:pos x="102" y="122"/>
                </a:cxn>
                <a:cxn ang="0">
                  <a:pos x="111" y="122"/>
                </a:cxn>
                <a:cxn ang="0">
                  <a:pos x="119" y="119"/>
                </a:cxn>
                <a:cxn ang="0">
                  <a:pos x="125" y="116"/>
                </a:cxn>
                <a:cxn ang="0">
                  <a:pos x="128" y="113"/>
                </a:cxn>
                <a:cxn ang="0">
                  <a:pos x="125" y="108"/>
                </a:cxn>
                <a:cxn ang="0">
                  <a:pos x="119" y="102"/>
                </a:cxn>
                <a:cxn ang="0">
                  <a:pos x="119" y="102"/>
                </a:cxn>
              </a:cxnLst>
              <a:rect l="0" t="0" r="r" b="b"/>
              <a:pathLst>
                <a:path w="128" h="122">
                  <a:moveTo>
                    <a:pt x="119" y="102"/>
                  </a:moveTo>
                  <a:lnTo>
                    <a:pt x="119" y="102"/>
                  </a:lnTo>
                  <a:lnTo>
                    <a:pt x="99" y="79"/>
                  </a:lnTo>
                  <a:lnTo>
                    <a:pt x="82" y="55"/>
                  </a:lnTo>
                  <a:lnTo>
                    <a:pt x="76" y="44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64" y="24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15" y="12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6" y="21"/>
                  </a:lnTo>
                  <a:lnTo>
                    <a:pt x="12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44" y="12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47" y="29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24" y="21"/>
                  </a:lnTo>
                  <a:lnTo>
                    <a:pt x="12" y="27"/>
                  </a:lnTo>
                  <a:lnTo>
                    <a:pt x="3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4"/>
                  </a:lnTo>
                  <a:lnTo>
                    <a:pt x="3" y="70"/>
                  </a:lnTo>
                  <a:lnTo>
                    <a:pt x="6" y="73"/>
                  </a:lnTo>
                  <a:lnTo>
                    <a:pt x="6" y="73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8" y="84"/>
                  </a:lnTo>
                  <a:lnTo>
                    <a:pt x="38" y="82"/>
                  </a:lnTo>
                  <a:lnTo>
                    <a:pt x="41" y="76"/>
                  </a:lnTo>
                  <a:lnTo>
                    <a:pt x="41" y="76"/>
                  </a:lnTo>
                  <a:lnTo>
                    <a:pt x="44" y="79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6" y="93"/>
                  </a:lnTo>
                  <a:lnTo>
                    <a:pt x="67" y="102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90" y="119"/>
                  </a:lnTo>
                  <a:lnTo>
                    <a:pt x="102" y="122"/>
                  </a:lnTo>
                  <a:lnTo>
                    <a:pt x="111" y="122"/>
                  </a:lnTo>
                  <a:lnTo>
                    <a:pt x="119" y="119"/>
                  </a:lnTo>
                  <a:lnTo>
                    <a:pt x="125" y="116"/>
                  </a:lnTo>
                  <a:lnTo>
                    <a:pt x="128" y="113"/>
                  </a:lnTo>
                  <a:lnTo>
                    <a:pt x="125" y="108"/>
                  </a:lnTo>
                  <a:lnTo>
                    <a:pt x="119" y="102"/>
                  </a:lnTo>
                  <a:lnTo>
                    <a:pt x="119" y="102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4610100" y="5670550"/>
              <a:ext cx="690563" cy="322263"/>
            </a:xfrm>
            <a:custGeom>
              <a:avLst/>
              <a:gdLst/>
              <a:ahLst/>
              <a:cxnLst>
                <a:cxn ang="0">
                  <a:pos x="432" y="174"/>
                </a:cxn>
                <a:cxn ang="0">
                  <a:pos x="432" y="174"/>
                </a:cxn>
                <a:cxn ang="0">
                  <a:pos x="432" y="165"/>
                </a:cxn>
                <a:cxn ang="0">
                  <a:pos x="429" y="154"/>
                </a:cxn>
                <a:cxn ang="0">
                  <a:pos x="426" y="139"/>
                </a:cxn>
                <a:cxn ang="0">
                  <a:pos x="418" y="128"/>
                </a:cxn>
                <a:cxn ang="0">
                  <a:pos x="406" y="116"/>
                </a:cxn>
                <a:cxn ang="0">
                  <a:pos x="389" y="107"/>
                </a:cxn>
                <a:cxn ang="0">
                  <a:pos x="366" y="102"/>
                </a:cxn>
                <a:cxn ang="0">
                  <a:pos x="366" y="102"/>
                </a:cxn>
                <a:cxn ang="0">
                  <a:pos x="319" y="96"/>
                </a:cxn>
                <a:cxn ang="0">
                  <a:pos x="267" y="87"/>
                </a:cxn>
                <a:cxn ang="0">
                  <a:pos x="215" y="73"/>
                </a:cxn>
                <a:cxn ang="0">
                  <a:pos x="163" y="58"/>
                </a:cxn>
                <a:cxn ang="0">
                  <a:pos x="79" y="29"/>
                </a:cxn>
                <a:cxn ang="0">
                  <a:pos x="38" y="12"/>
                </a:cxn>
                <a:cxn ang="0">
                  <a:pos x="38" y="12"/>
                </a:cxn>
                <a:cxn ang="0">
                  <a:pos x="15" y="0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9"/>
                </a:cxn>
                <a:cxn ang="0">
                  <a:pos x="3" y="18"/>
                </a:cxn>
                <a:cxn ang="0">
                  <a:pos x="21" y="32"/>
                </a:cxn>
                <a:cxn ang="0">
                  <a:pos x="41" y="47"/>
                </a:cxn>
                <a:cxn ang="0">
                  <a:pos x="64" y="58"/>
                </a:cxn>
                <a:cxn ang="0">
                  <a:pos x="64" y="58"/>
                </a:cxn>
                <a:cxn ang="0">
                  <a:pos x="166" y="105"/>
                </a:cxn>
                <a:cxn ang="0">
                  <a:pos x="232" y="136"/>
                </a:cxn>
                <a:cxn ang="0">
                  <a:pos x="290" y="165"/>
                </a:cxn>
                <a:cxn ang="0">
                  <a:pos x="290" y="165"/>
                </a:cxn>
                <a:cxn ang="0">
                  <a:pos x="319" y="180"/>
                </a:cxn>
                <a:cxn ang="0">
                  <a:pos x="354" y="192"/>
                </a:cxn>
                <a:cxn ang="0">
                  <a:pos x="386" y="200"/>
                </a:cxn>
                <a:cxn ang="0">
                  <a:pos x="415" y="203"/>
                </a:cxn>
                <a:cxn ang="0">
                  <a:pos x="415" y="203"/>
                </a:cxn>
                <a:cxn ang="0">
                  <a:pos x="426" y="203"/>
                </a:cxn>
                <a:cxn ang="0">
                  <a:pos x="432" y="200"/>
                </a:cxn>
                <a:cxn ang="0">
                  <a:pos x="435" y="194"/>
                </a:cxn>
                <a:cxn ang="0">
                  <a:pos x="435" y="189"/>
                </a:cxn>
                <a:cxn ang="0">
                  <a:pos x="432" y="180"/>
                </a:cxn>
                <a:cxn ang="0">
                  <a:pos x="432" y="174"/>
                </a:cxn>
                <a:cxn ang="0">
                  <a:pos x="432" y="174"/>
                </a:cxn>
              </a:cxnLst>
              <a:rect l="0" t="0" r="r" b="b"/>
              <a:pathLst>
                <a:path w="435" h="203">
                  <a:moveTo>
                    <a:pt x="432" y="174"/>
                  </a:moveTo>
                  <a:lnTo>
                    <a:pt x="432" y="174"/>
                  </a:lnTo>
                  <a:lnTo>
                    <a:pt x="432" y="165"/>
                  </a:lnTo>
                  <a:lnTo>
                    <a:pt x="429" y="154"/>
                  </a:lnTo>
                  <a:lnTo>
                    <a:pt x="426" y="139"/>
                  </a:lnTo>
                  <a:lnTo>
                    <a:pt x="418" y="128"/>
                  </a:lnTo>
                  <a:lnTo>
                    <a:pt x="406" y="116"/>
                  </a:lnTo>
                  <a:lnTo>
                    <a:pt x="389" y="107"/>
                  </a:lnTo>
                  <a:lnTo>
                    <a:pt x="366" y="102"/>
                  </a:lnTo>
                  <a:lnTo>
                    <a:pt x="366" y="102"/>
                  </a:lnTo>
                  <a:lnTo>
                    <a:pt x="319" y="96"/>
                  </a:lnTo>
                  <a:lnTo>
                    <a:pt x="267" y="87"/>
                  </a:lnTo>
                  <a:lnTo>
                    <a:pt x="215" y="73"/>
                  </a:lnTo>
                  <a:lnTo>
                    <a:pt x="163" y="58"/>
                  </a:lnTo>
                  <a:lnTo>
                    <a:pt x="79" y="29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15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9"/>
                  </a:lnTo>
                  <a:lnTo>
                    <a:pt x="3" y="18"/>
                  </a:lnTo>
                  <a:lnTo>
                    <a:pt x="21" y="32"/>
                  </a:lnTo>
                  <a:lnTo>
                    <a:pt x="41" y="47"/>
                  </a:lnTo>
                  <a:lnTo>
                    <a:pt x="64" y="58"/>
                  </a:lnTo>
                  <a:lnTo>
                    <a:pt x="64" y="58"/>
                  </a:lnTo>
                  <a:lnTo>
                    <a:pt x="166" y="105"/>
                  </a:lnTo>
                  <a:lnTo>
                    <a:pt x="232" y="136"/>
                  </a:lnTo>
                  <a:lnTo>
                    <a:pt x="290" y="165"/>
                  </a:lnTo>
                  <a:lnTo>
                    <a:pt x="290" y="165"/>
                  </a:lnTo>
                  <a:lnTo>
                    <a:pt x="319" y="180"/>
                  </a:lnTo>
                  <a:lnTo>
                    <a:pt x="354" y="192"/>
                  </a:lnTo>
                  <a:lnTo>
                    <a:pt x="386" y="200"/>
                  </a:lnTo>
                  <a:lnTo>
                    <a:pt x="415" y="203"/>
                  </a:lnTo>
                  <a:lnTo>
                    <a:pt x="415" y="203"/>
                  </a:lnTo>
                  <a:lnTo>
                    <a:pt x="426" y="203"/>
                  </a:lnTo>
                  <a:lnTo>
                    <a:pt x="432" y="200"/>
                  </a:lnTo>
                  <a:lnTo>
                    <a:pt x="435" y="194"/>
                  </a:lnTo>
                  <a:lnTo>
                    <a:pt x="435" y="189"/>
                  </a:lnTo>
                  <a:lnTo>
                    <a:pt x="432" y="180"/>
                  </a:lnTo>
                  <a:lnTo>
                    <a:pt x="432" y="174"/>
                  </a:lnTo>
                  <a:lnTo>
                    <a:pt x="432" y="174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5140325" y="5757863"/>
              <a:ext cx="225425" cy="290513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3" y="44"/>
                </a:cxn>
                <a:cxn ang="0">
                  <a:pos x="11" y="38"/>
                </a:cxn>
                <a:cxn ang="0">
                  <a:pos x="23" y="24"/>
                </a:cxn>
                <a:cxn ang="0">
                  <a:pos x="26" y="12"/>
                </a:cxn>
                <a:cxn ang="0">
                  <a:pos x="29" y="0"/>
                </a:cxn>
                <a:cxn ang="0">
                  <a:pos x="29" y="0"/>
                </a:cxn>
                <a:cxn ang="0">
                  <a:pos x="46" y="9"/>
                </a:cxn>
                <a:cxn ang="0">
                  <a:pos x="66" y="21"/>
                </a:cxn>
                <a:cxn ang="0">
                  <a:pos x="87" y="38"/>
                </a:cxn>
                <a:cxn ang="0">
                  <a:pos x="110" y="58"/>
                </a:cxn>
                <a:cxn ang="0">
                  <a:pos x="119" y="73"/>
                </a:cxn>
                <a:cxn ang="0">
                  <a:pos x="127" y="87"/>
                </a:cxn>
                <a:cxn ang="0">
                  <a:pos x="133" y="102"/>
                </a:cxn>
                <a:cxn ang="0">
                  <a:pos x="139" y="119"/>
                </a:cxn>
                <a:cxn ang="0">
                  <a:pos x="142" y="137"/>
                </a:cxn>
                <a:cxn ang="0">
                  <a:pos x="142" y="157"/>
                </a:cxn>
                <a:cxn ang="0">
                  <a:pos x="52" y="183"/>
                </a:cxn>
                <a:cxn ang="0">
                  <a:pos x="52" y="183"/>
                </a:cxn>
                <a:cxn ang="0">
                  <a:pos x="52" y="166"/>
                </a:cxn>
                <a:cxn ang="0">
                  <a:pos x="43" y="128"/>
                </a:cxn>
                <a:cxn ang="0">
                  <a:pos x="37" y="105"/>
                </a:cxn>
                <a:cxn ang="0">
                  <a:pos x="29" y="81"/>
                </a:cxn>
                <a:cxn ang="0">
                  <a:pos x="14" y="61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2" h="183">
                  <a:moveTo>
                    <a:pt x="0" y="44"/>
                  </a:moveTo>
                  <a:lnTo>
                    <a:pt x="0" y="44"/>
                  </a:lnTo>
                  <a:lnTo>
                    <a:pt x="3" y="44"/>
                  </a:lnTo>
                  <a:lnTo>
                    <a:pt x="11" y="38"/>
                  </a:lnTo>
                  <a:lnTo>
                    <a:pt x="23" y="24"/>
                  </a:lnTo>
                  <a:lnTo>
                    <a:pt x="26" y="12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46" y="9"/>
                  </a:lnTo>
                  <a:lnTo>
                    <a:pt x="66" y="21"/>
                  </a:lnTo>
                  <a:lnTo>
                    <a:pt x="87" y="38"/>
                  </a:lnTo>
                  <a:lnTo>
                    <a:pt x="110" y="58"/>
                  </a:lnTo>
                  <a:lnTo>
                    <a:pt x="119" y="73"/>
                  </a:lnTo>
                  <a:lnTo>
                    <a:pt x="127" y="87"/>
                  </a:lnTo>
                  <a:lnTo>
                    <a:pt x="133" y="102"/>
                  </a:lnTo>
                  <a:lnTo>
                    <a:pt x="139" y="119"/>
                  </a:lnTo>
                  <a:lnTo>
                    <a:pt x="142" y="137"/>
                  </a:lnTo>
                  <a:lnTo>
                    <a:pt x="142" y="157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66"/>
                  </a:lnTo>
                  <a:lnTo>
                    <a:pt x="43" y="128"/>
                  </a:lnTo>
                  <a:lnTo>
                    <a:pt x="37" y="105"/>
                  </a:lnTo>
                  <a:lnTo>
                    <a:pt x="29" y="81"/>
                  </a:lnTo>
                  <a:lnTo>
                    <a:pt x="14" y="61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DE88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4016375" y="5757863"/>
              <a:ext cx="401638" cy="115888"/>
            </a:xfrm>
            <a:custGeom>
              <a:avLst/>
              <a:gdLst/>
              <a:ahLst/>
              <a:cxnLst>
                <a:cxn ang="0">
                  <a:pos x="253" y="73"/>
                </a:cxn>
                <a:cxn ang="0">
                  <a:pos x="241" y="29"/>
                </a:cxn>
                <a:cxn ang="0">
                  <a:pos x="29" y="0"/>
                </a:cxn>
                <a:cxn ang="0">
                  <a:pos x="0" y="70"/>
                </a:cxn>
                <a:cxn ang="0">
                  <a:pos x="253" y="73"/>
                </a:cxn>
              </a:cxnLst>
              <a:rect l="0" t="0" r="r" b="b"/>
              <a:pathLst>
                <a:path w="253" h="73">
                  <a:moveTo>
                    <a:pt x="253" y="73"/>
                  </a:moveTo>
                  <a:lnTo>
                    <a:pt x="241" y="29"/>
                  </a:lnTo>
                  <a:lnTo>
                    <a:pt x="29" y="0"/>
                  </a:lnTo>
                  <a:lnTo>
                    <a:pt x="0" y="70"/>
                  </a:lnTo>
                  <a:lnTo>
                    <a:pt x="253" y="73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3386138" y="5735638"/>
              <a:ext cx="520700" cy="138113"/>
            </a:xfrm>
            <a:custGeom>
              <a:avLst/>
              <a:gdLst/>
              <a:ahLst/>
              <a:cxnLst>
                <a:cxn ang="0">
                  <a:pos x="328" y="87"/>
                </a:cxn>
                <a:cxn ang="0">
                  <a:pos x="328" y="87"/>
                </a:cxn>
                <a:cxn ang="0">
                  <a:pos x="319" y="69"/>
                </a:cxn>
                <a:cxn ang="0">
                  <a:pos x="305" y="52"/>
                </a:cxn>
                <a:cxn ang="0">
                  <a:pos x="287" y="38"/>
                </a:cxn>
                <a:cxn ang="0">
                  <a:pos x="267" y="23"/>
                </a:cxn>
                <a:cxn ang="0">
                  <a:pos x="244" y="14"/>
                </a:cxn>
                <a:cxn ang="0">
                  <a:pos x="221" y="6"/>
                </a:cxn>
                <a:cxn ang="0">
                  <a:pos x="192" y="0"/>
                </a:cxn>
                <a:cxn ang="0">
                  <a:pos x="166" y="0"/>
                </a:cxn>
                <a:cxn ang="0">
                  <a:pos x="166" y="0"/>
                </a:cxn>
                <a:cxn ang="0">
                  <a:pos x="137" y="0"/>
                </a:cxn>
                <a:cxn ang="0">
                  <a:pos x="108" y="6"/>
                </a:cxn>
                <a:cxn ang="0">
                  <a:pos x="84" y="14"/>
                </a:cxn>
                <a:cxn ang="0">
                  <a:pos x="61" y="23"/>
                </a:cxn>
                <a:cxn ang="0">
                  <a:pos x="41" y="38"/>
                </a:cxn>
                <a:cxn ang="0">
                  <a:pos x="24" y="52"/>
                </a:cxn>
                <a:cxn ang="0">
                  <a:pos x="9" y="69"/>
                </a:cxn>
                <a:cxn ang="0">
                  <a:pos x="0" y="87"/>
                </a:cxn>
                <a:cxn ang="0">
                  <a:pos x="328" y="87"/>
                </a:cxn>
              </a:cxnLst>
              <a:rect l="0" t="0" r="r" b="b"/>
              <a:pathLst>
                <a:path w="328" h="87">
                  <a:moveTo>
                    <a:pt x="328" y="87"/>
                  </a:moveTo>
                  <a:lnTo>
                    <a:pt x="328" y="87"/>
                  </a:lnTo>
                  <a:lnTo>
                    <a:pt x="319" y="69"/>
                  </a:lnTo>
                  <a:lnTo>
                    <a:pt x="305" y="52"/>
                  </a:lnTo>
                  <a:lnTo>
                    <a:pt x="287" y="38"/>
                  </a:lnTo>
                  <a:lnTo>
                    <a:pt x="267" y="23"/>
                  </a:lnTo>
                  <a:lnTo>
                    <a:pt x="244" y="14"/>
                  </a:lnTo>
                  <a:lnTo>
                    <a:pt x="221" y="6"/>
                  </a:lnTo>
                  <a:lnTo>
                    <a:pt x="192" y="0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37" y="0"/>
                  </a:lnTo>
                  <a:lnTo>
                    <a:pt x="108" y="6"/>
                  </a:lnTo>
                  <a:lnTo>
                    <a:pt x="84" y="14"/>
                  </a:lnTo>
                  <a:lnTo>
                    <a:pt x="61" y="23"/>
                  </a:lnTo>
                  <a:lnTo>
                    <a:pt x="41" y="38"/>
                  </a:lnTo>
                  <a:lnTo>
                    <a:pt x="24" y="52"/>
                  </a:lnTo>
                  <a:lnTo>
                    <a:pt x="9" y="69"/>
                  </a:lnTo>
                  <a:lnTo>
                    <a:pt x="0" y="87"/>
                  </a:lnTo>
                  <a:lnTo>
                    <a:pt x="328" y="87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3621088" y="4737100"/>
              <a:ext cx="188913" cy="877888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0" y="43"/>
                </a:cxn>
                <a:cxn ang="0">
                  <a:pos x="29" y="542"/>
                </a:cxn>
                <a:cxn ang="0">
                  <a:pos x="119" y="553"/>
                </a:cxn>
                <a:cxn ang="0">
                  <a:pos x="73" y="0"/>
                </a:cxn>
              </a:cxnLst>
              <a:rect l="0" t="0" r="r" b="b"/>
              <a:pathLst>
                <a:path w="119" h="553">
                  <a:moveTo>
                    <a:pt x="73" y="0"/>
                  </a:moveTo>
                  <a:lnTo>
                    <a:pt x="0" y="43"/>
                  </a:lnTo>
                  <a:lnTo>
                    <a:pt x="29" y="542"/>
                  </a:lnTo>
                  <a:lnTo>
                    <a:pt x="119" y="553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3492500" y="5076825"/>
              <a:ext cx="234950" cy="746125"/>
            </a:xfrm>
            <a:custGeom>
              <a:avLst/>
              <a:gdLst/>
              <a:ahLst/>
              <a:cxnLst>
                <a:cxn ang="0">
                  <a:pos x="148" y="444"/>
                </a:cxn>
                <a:cxn ang="0">
                  <a:pos x="101" y="421"/>
                </a:cxn>
                <a:cxn ang="0">
                  <a:pos x="101" y="421"/>
                </a:cxn>
                <a:cxn ang="0">
                  <a:pos x="81" y="386"/>
                </a:cxn>
                <a:cxn ang="0">
                  <a:pos x="67" y="351"/>
                </a:cxn>
                <a:cxn ang="0">
                  <a:pos x="55" y="316"/>
                </a:cxn>
                <a:cxn ang="0">
                  <a:pos x="49" y="282"/>
                </a:cxn>
                <a:cxn ang="0">
                  <a:pos x="43" y="247"/>
                </a:cxn>
                <a:cxn ang="0">
                  <a:pos x="43" y="212"/>
                </a:cxn>
                <a:cxn ang="0">
                  <a:pos x="49" y="174"/>
                </a:cxn>
                <a:cxn ang="0">
                  <a:pos x="58" y="140"/>
                </a:cxn>
                <a:cxn ang="0">
                  <a:pos x="58" y="140"/>
                </a:cxn>
                <a:cxn ang="0">
                  <a:pos x="67" y="116"/>
                </a:cxn>
                <a:cxn ang="0">
                  <a:pos x="75" y="93"/>
                </a:cxn>
                <a:cxn ang="0">
                  <a:pos x="96" y="56"/>
                </a:cxn>
                <a:cxn ang="0">
                  <a:pos x="96" y="56"/>
                </a:cxn>
                <a:cxn ang="0">
                  <a:pos x="119" y="29"/>
                </a:cxn>
                <a:cxn ang="0">
                  <a:pos x="130" y="21"/>
                </a:cxn>
                <a:cxn ang="0">
                  <a:pos x="125" y="15"/>
                </a:cxn>
                <a:cxn ang="0">
                  <a:pos x="125" y="15"/>
                </a:cxn>
                <a:cxn ang="0">
                  <a:pos x="128" y="12"/>
                </a:cxn>
                <a:cxn ang="0">
                  <a:pos x="122" y="9"/>
                </a:cxn>
                <a:cxn ang="0">
                  <a:pos x="122" y="6"/>
                </a:cxn>
                <a:cxn ang="0">
                  <a:pos x="122" y="6"/>
                </a:cxn>
                <a:cxn ang="0">
                  <a:pos x="119" y="6"/>
                </a:cxn>
                <a:cxn ang="0">
                  <a:pos x="113" y="0"/>
                </a:cxn>
                <a:cxn ang="0">
                  <a:pos x="113" y="0"/>
                </a:cxn>
                <a:cxn ang="0">
                  <a:pos x="104" y="15"/>
                </a:cxn>
                <a:cxn ang="0">
                  <a:pos x="81" y="47"/>
                </a:cxn>
                <a:cxn ang="0">
                  <a:pos x="81" y="47"/>
                </a:cxn>
                <a:cxn ang="0">
                  <a:pos x="55" y="82"/>
                </a:cxn>
                <a:cxn ang="0">
                  <a:pos x="41" y="105"/>
                </a:cxn>
                <a:cxn ang="0">
                  <a:pos x="29" y="128"/>
                </a:cxn>
                <a:cxn ang="0">
                  <a:pos x="29" y="128"/>
                </a:cxn>
                <a:cxn ang="0">
                  <a:pos x="17" y="157"/>
                </a:cxn>
                <a:cxn ang="0">
                  <a:pos x="9" y="186"/>
                </a:cxn>
                <a:cxn ang="0">
                  <a:pos x="3" y="221"/>
                </a:cxn>
                <a:cxn ang="0">
                  <a:pos x="0" y="258"/>
                </a:cxn>
                <a:cxn ang="0">
                  <a:pos x="0" y="299"/>
                </a:cxn>
                <a:cxn ang="0">
                  <a:pos x="6" y="342"/>
                </a:cxn>
                <a:cxn ang="0">
                  <a:pos x="17" y="389"/>
                </a:cxn>
                <a:cxn ang="0">
                  <a:pos x="35" y="438"/>
                </a:cxn>
                <a:cxn ang="0">
                  <a:pos x="41" y="464"/>
                </a:cxn>
                <a:cxn ang="0">
                  <a:pos x="46" y="464"/>
                </a:cxn>
                <a:cxn ang="0">
                  <a:pos x="46" y="464"/>
                </a:cxn>
                <a:cxn ang="0">
                  <a:pos x="49" y="470"/>
                </a:cxn>
                <a:cxn ang="0">
                  <a:pos x="64" y="461"/>
                </a:cxn>
                <a:cxn ang="0">
                  <a:pos x="64" y="461"/>
                </a:cxn>
                <a:cxn ang="0">
                  <a:pos x="64" y="461"/>
                </a:cxn>
                <a:cxn ang="0">
                  <a:pos x="101" y="453"/>
                </a:cxn>
                <a:cxn ang="0">
                  <a:pos x="101" y="453"/>
                </a:cxn>
                <a:cxn ang="0">
                  <a:pos x="110" y="470"/>
                </a:cxn>
                <a:cxn ang="0">
                  <a:pos x="125" y="458"/>
                </a:cxn>
                <a:cxn ang="0">
                  <a:pos x="125" y="458"/>
                </a:cxn>
                <a:cxn ang="0">
                  <a:pos x="119" y="450"/>
                </a:cxn>
                <a:cxn ang="0">
                  <a:pos x="148" y="444"/>
                </a:cxn>
              </a:cxnLst>
              <a:rect l="0" t="0" r="r" b="b"/>
              <a:pathLst>
                <a:path w="148" h="470">
                  <a:moveTo>
                    <a:pt x="148" y="444"/>
                  </a:moveTo>
                  <a:lnTo>
                    <a:pt x="101" y="421"/>
                  </a:lnTo>
                  <a:lnTo>
                    <a:pt x="101" y="421"/>
                  </a:lnTo>
                  <a:lnTo>
                    <a:pt x="81" y="386"/>
                  </a:lnTo>
                  <a:lnTo>
                    <a:pt x="67" y="351"/>
                  </a:lnTo>
                  <a:lnTo>
                    <a:pt x="55" y="316"/>
                  </a:lnTo>
                  <a:lnTo>
                    <a:pt x="49" y="282"/>
                  </a:lnTo>
                  <a:lnTo>
                    <a:pt x="43" y="247"/>
                  </a:lnTo>
                  <a:lnTo>
                    <a:pt x="43" y="212"/>
                  </a:lnTo>
                  <a:lnTo>
                    <a:pt x="49" y="174"/>
                  </a:lnTo>
                  <a:lnTo>
                    <a:pt x="58" y="140"/>
                  </a:lnTo>
                  <a:lnTo>
                    <a:pt x="58" y="140"/>
                  </a:lnTo>
                  <a:lnTo>
                    <a:pt x="67" y="116"/>
                  </a:lnTo>
                  <a:lnTo>
                    <a:pt x="75" y="93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119" y="29"/>
                  </a:lnTo>
                  <a:lnTo>
                    <a:pt x="130" y="21"/>
                  </a:lnTo>
                  <a:lnTo>
                    <a:pt x="125" y="15"/>
                  </a:lnTo>
                  <a:lnTo>
                    <a:pt x="125" y="15"/>
                  </a:lnTo>
                  <a:lnTo>
                    <a:pt x="128" y="12"/>
                  </a:lnTo>
                  <a:lnTo>
                    <a:pt x="122" y="9"/>
                  </a:lnTo>
                  <a:lnTo>
                    <a:pt x="122" y="6"/>
                  </a:lnTo>
                  <a:lnTo>
                    <a:pt x="122" y="6"/>
                  </a:lnTo>
                  <a:lnTo>
                    <a:pt x="119" y="6"/>
                  </a:lnTo>
                  <a:lnTo>
                    <a:pt x="113" y="0"/>
                  </a:lnTo>
                  <a:lnTo>
                    <a:pt x="113" y="0"/>
                  </a:lnTo>
                  <a:lnTo>
                    <a:pt x="104" y="15"/>
                  </a:lnTo>
                  <a:lnTo>
                    <a:pt x="81" y="47"/>
                  </a:lnTo>
                  <a:lnTo>
                    <a:pt x="81" y="47"/>
                  </a:lnTo>
                  <a:lnTo>
                    <a:pt x="55" y="82"/>
                  </a:lnTo>
                  <a:lnTo>
                    <a:pt x="41" y="105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17" y="157"/>
                  </a:lnTo>
                  <a:lnTo>
                    <a:pt x="9" y="186"/>
                  </a:lnTo>
                  <a:lnTo>
                    <a:pt x="3" y="221"/>
                  </a:lnTo>
                  <a:lnTo>
                    <a:pt x="0" y="258"/>
                  </a:lnTo>
                  <a:lnTo>
                    <a:pt x="0" y="299"/>
                  </a:lnTo>
                  <a:lnTo>
                    <a:pt x="6" y="342"/>
                  </a:lnTo>
                  <a:lnTo>
                    <a:pt x="17" y="389"/>
                  </a:lnTo>
                  <a:lnTo>
                    <a:pt x="35" y="438"/>
                  </a:lnTo>
                  <a:lnTo>
                    <a:pt x="41" y="464"/>
                  </a:lnTo>
                  <a:lnTo>
                    <a:pt x="46" y="464"/>
                  </a:lnTo>
                  <a:lnTo>
                    <a:pt x="46" y="464"/>
                  </a:lnTo>
                  <a:lnTo>
                    <a:pt x="49" y="470"/>
                  </a:lnTo>
                  <a:lnTo>
                    <a:pt x="64" y="461"/>
                  </a:lnTo>
                  <a:lnTo>
                    <a:pt x="64" y="461"/>
                  </a:lnTo>
                  <a:lnTo>
                    <a:pt x="64" y="461"/>
                  </a:lnTo>
                  <a:lnTo>
                    <a:pt x="101" y="453"/>
                  </a:lnTo>
                  <a:lnTo>
                    <a:pt x="101" y="453"/>
                  </a:lnTo>
                  <a:lnTo>
                    <a:pt x="110" y="470"/>
                  </a:lnTo>
                  <a:lnTo>
                    <a:pt x="125" y="458"/>
                  </a:lnTo>
                  <a:lnTo>
                    <a:pt x="125" y="458"/>
                  </a:lnTo>
                  <a:lnTo>
                    <a:pt x="119" y="450"/>
                  </a:lnTo>
                  <a:lnTo>
                    <a:pt x="148" y="444"/>
                  </a:lnTo>
                  <a:close/>
                </a:path>
              </a:pathLst>
            </a:custGeom>
            <a:solidFill>
              <a:srgbClr val="66636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5060950" y="5073650"/>
              <a:ext cx="65088" cy="330200"/>
            </a:xfrm>
            <a:custGeom>
              <a:avLst/>
              <a:gdLst/>
              <a:ahLst/>
              <a:cxnLst>
                <a:cxn ang="0">
                  <a:pos x="41" y="0"/>
                </a:cxn>
                <a:cxn ang="0">
                  <a:pos x="41" y="0"/>
                </a:cxn>
                <a:cxn ang="0">
                  <a:pos x="29" y="14"/>
                </a:cxn>
                <a:cxn ang="0">
                  <a:pos x="18" y="31"/>
                </a:cxn>
                <a:cxn ang="0">
                  <a:pos x="6" y="58"/>
                </a:cxn>
                <a:cxn ang="0">
                  <a:pos x="3" y="72"/>
                </a:cxn>
                <a:cxn ang="0">
                  <a:pos x="3" y="86"/>
                </a:cxn>
                <a:cxn ang="0">
                  <a:pos x="0" y="104"/>
                </a:cxn>
                <a:cxn ang="0">
                  <a:pos x="3" y="121"/>
                </a:cxn>
                <a:cxn ang="0">
                  <a:pos x="9" y="142"/>
                </a:cxn>
                <a:cxn ang="0">
                  <a:pos x="15" y="162"/>
                </a:cxn>
                <a:cxn ang="0">
                  <a:pos x="26" y="185"/>
                </a:cxn>
                <a:cxn ang="0">
                  <a:pos x="41" y="208"/>
                </a:cxn>
                <a:cxn ang="0">
                  <a:pos x="41" y="208"/>
                </a:cxn>
                <a:cxn ang="0">
                  <a:pos x="32" y="188"/>
                </a:cxn>
                <a:cxn ang="0">
                  <a:pos x="24" y="165"/>
                </a:cxn>
                <a:cxn ang="0">
                  <a:pos x="18" y="136"/>
                </a:cxn>
                <a:cxn ang="0">
                  <a:pos x="15" y="104"/>
                </a:cxn>
                <a:cxn ang="0">
                  <a:pos x="15" y="69"/>
                </a:cxn>
                <a:cxn ang="0">
                  <a:pos x="18" y="52"/>
                </a:cxn>
                <a:cxn ang="0">
                  <a:pos x="24" y="31"/>
                </a:cxn>
                <a:cxn ang="0">
                  <a:pos x="29" y="14"/>
                </a:cxn>
                <a:cxn ang="0">
                  <a:pos x="41" y="0"/>
                </a:cxn>
                <a:cxn ang="0">
                  <a:pos x="41" y="0"/>
                </a:cxn>
              </a:cxnLst>
              <a:rect l="0" t="0" r="r" b="b"/>
              <a:pathLst>
                <a:path w="41" h="208">
                  <a:moveTo>
                    <a:pt x="41" y="0"/>
                  </a:moveTo>
                  <a:lnTo>
                    <a:pt x="41" y="0"/>
                  </a:lnTo>
                  <a:lnTo>
                    <a:pt x="29" y="14"/>
                  </a:lnTo>
                  <a:lnTo>
                    <a:pt x="18" y="31"/>
                  </a:lnTo>
                  <a:lnTo>
                    <a:pt x="6" y="58"/>
                  </a:lnTo>
                  <a:lnTo>
                    <a:pt x="3" y="72"/>
                  </a:lnTo>
                  <a:lnTo>
                    <a:pt x="3" y="86"/>
                  </a:lnTo>
                  <a:lnTo>
                    <a:pt x="0" y="104"/>
                  </a:lnTo>
                  <a:lnTo>
                    <a:pt x="3" y="121"/>
                  </a:lnTo>
                  <a:lnTo>
                    <a:pt x="9" y="142"/>
                  </a:lnTo>
                  <a:lnTo>
                    <a:pt x="15" y="162"/>
                  </a:lnTo>
                  <a:lnTo>
                    <a:pt x="26" y="185"/>
                  </a:lnTo>
                  <a:lnTo>
                    <a:pt x="41" y="208"/>
                  </a:lnTo>
                  <a:lnTo>
                    <a:pt x="41" y="208"/>
                  </a:lnTo>
                  <a:lnTo>
                    <a:pt x="32" y="188"/>
                  </a:lnTo>
                  <a:lnTo>
                    <a:pt x="24" y="165"/>
                  </a:lnTo>
                  <a:lnTo>
                    <a:pt x="18" y="136"/>
                  </a:lnTo>
                  <a:lnTo>
                    <a:pt x="15" y="104"/>
                  </a:lnTo>
                  <a:lnTo>
                    <a:pt x="15" y="69"/>
                  </a:lnTo>
                  <a:lnTo>
                    <a:pt x="18" y="52"/>
                  </a:lnTo>
                  <a:lnTo>
                    <a:pt x="24" y="31"/>
                  </a:lnTo>
                  <a:lnTo>
                    <a:pt x="29" y="14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DE7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4864100" y="5435600"/>
              <a:ext cx="184150" cy="6985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21"/>
                </a:cxn>
                <a:cxn ang="0">
                  <a:pos x="14" y="29"/>
                </a:cxn>
                <a:cxn ang="0">
                  <a:pos x="29" y="38"/>
                </a:cxn>
                <a:cxn ang="0">
                  <a:pos x="49" y="41"/>
                </a:cxn>
                <a:cxn ang="0">
                  <a:pos x="66" y="44"/>
                </a:cxn>
                <a:cxn ang="0">
                  <a:pos x="78" y="41"/>
                </a:cxn>
                <a:cxn ang="0">
                  <a:pos x="87" y="38"/>
                </a:cxn>
                <a:cxn ang="0">
                  <a:pos x="95" y="32"/>
                </a:cxn>
                <a:cxn ang="0">
                  <a:pos x="104" y="24"/>
                </a:cxn>
                <a:cxn ang="0">
                  <a:pos x="110" y="12"/>
                </a:cxn>
                <a:cxn ang="0">
                  <a:pos x="116" y="0"/>
                </a:cxn>
                <a:cxn ang="0">
                  <a:pos x="116" y="0"/>
                </a:cxn>
                <a:cxn ang="0">
                  <a:pos x="110" y="6"/>
                </a:cxn>
                <a:cxn ang="0">
                  <a:pos x="104" y="12"/>
                </a:cxn>
                <a:cxn ang="0">
                  <a:pos x="93" y="18"/>
                </a:cxn>
                <a:cxn ang="0">
                  <a:pos x="75" y="21"/>
                </a:cxn>
                <a:cxn ang="0">
                  <a:pos x="55" y="27"/>
                </a:cxn>
                <a:cxn ang="0">
                  <a:pos x="32" y="27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116" h="44">
                  <a:moveTo>
                    <a:pt x="0" y="21"/>
                  </a:moveTo>
                  <a:lnTo>
                    <a:pt x="0" y="21"/>
                  </a:lnTo>
                  <a:lnTo>
                    <a:pt x="14" y="29"/>
                  </a:lnTo>
                  <a:lnTo>
                    <a:pt x="29" y="38"/>
                  </a:lnTo>
                  <a:lnTo>
                    <a:pt x="49" y="41"/>
                  </a:lnTo>
                  <a:lnTo>
                    <a:pt x="66" y="44"/>
                  </a:lnTo>
                  <a:lnTo>
                    <a:pt x="78" y="41"/>
                  </a:lnTo>
                  <a:lnTo>
                    <a:pt x="87" y="38"/>
                  </a:lnTo>
                  <a:lnTo>
                    <a:pt x="95" y="32"/>
                  </a:lnTo>
                  <a:lnTo>
                    <a:pt x="104" y="24"/>
                  </a:lnTo>
                  <a:lnTo>
                    <a:pt x="110" y="12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0" y="6"/>
                  </a:lnTo>
                  <a:lnTo>
                    <a:pt x="104" y="12"/>
                  </a:lnTo>
                  <a:lnTo>
                    <a:pt x="93" y="18"/>
                  </a:lnTo>
                  <a:lnTo>
                    <a:pt x="75" y="21"/>
                  </a:lnTo>
                  <a:lnTo>
                    <a:pt x="55" y="27"/>
                  </a:lnTo>
                  <a:lnTo>
                    <a:pt x="32" y="27"/>
                  </a:lnTo>
                  <a:lnTo>
                    <a:pt x="0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E791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867025" y="4346575"/>
              <a:ext cx="2838450" cy="1912938"/>
            </a:xfrm>
            <a:custGeom>
              <a:avLst/>
              <a:gdLst/>
              <a:ahLst/>
              <a:cxnLst>
                <a:cxn ang="0">
                  <a:pos x="93" y="0"/>
                </a:cxn>
                <a:cxn ang="0">
                  <a:pos x="72" y="3"/>
                </a:cxn>
                <a:cxn ang="0">
                  <a:pos x="40" y="14"/>
                </a:cxn>
                <a:cxn ang="0">
                  <a:pos x="17" y="40"/>
                </a:cxn>
                <a:cxn ang="0">
                  <a:pos x="3" y="72"/>
                </a:cxn>
                <a:cxn ang="0">
                  <a:pos x="0" y="1115"/>
                </a:cxn>
                <a:cxn ang="0">
                  <a:pos x="3" y="1133"/>
                </a:cxn>
                <a:cxn ang="0">
                  <a:pos x="17" y="1165"/>
                </a:cxn>
                <a:cxn ang="0">
                  <a:pos x="40" y="1191"/>
                </a:cxn>
                <a:cxn ang="0">
                  <a:pos x="72" y="1205"/>
                </a:cxn>
                <a:cxn ang="0">
                  <a:pos x="490" y="1205"/>
                </a:cxn>
                <a:cxn ang="0">
                  <a:pos x="93" y="1182"/>
                </a:cxn>
                <a:cxn ang="0">
                  <a:pos x="78" y="1182"/>
                </a:cxn>
                <a:cxn ang="0">
                  <a:pos x="55" y="1170"/>
                </a:cxn>
                <a:cxn ang="0">
                  <a:pos x="35" y="1153"/>
                </a:cxn>
                <a:cxn ang="0">
                  <a:pos x="26" y="1130"/>
                </a:cxn>
                <a:cxn ang="0">
                  <a:pos x="23" y="92"/>
                </a:cxn>
                <a:cxn ang="0">
                  <a:pos x="26" y="78"/>
                </a:cxn>
                <a:cxn ang="0">
                  <a:pos x="35" y="52"/>
                </a:cxn>
                <a:cxn ang="0">
                  <a:pos x="55" y="34"/>
                </a:cxn>
                <a:cxn ang="0">
                  <a:pos x="78" y="26"/>
                </a:cxn>
                <a:cxn ang="0">
                  <a:pos x="1695" y="23"/>
                </a:cxn>
                <a:cxn ang="0">
                  <a:pos x="1710" y="26"/>
                </a:cxn>
                <a:cxn ang="0">
                  <a:pos x="1736" y="34"/>
                </a:cxn>
                <a:cxn ang="0">
                  <a:pos x="1753" y="52"/>
                </a:cxn>
                <a:cxn ang="0">
                  <a:pos x="1762" y="78"/>
                </a:cxn>
                <a:cxn ang="0">
                  <a:pos x="1765" y="1115"/>
                </a:cxn>
                <a:cxn ang="0">
                  <a:pos x="1762" y="1130"/>
                </a:cxn>
                <a:cxn ang="0">
                  <a:pos x="1753" y="1153"/>
                </a:cxn>
                <a:cxn ang="0">
                  <a:pos x="1736" y="1170"/>
                </a:cxn>
                <a:cxn ang="0">
                  <a:pos x="1710" y="1182"/>
                </a:cxn>
                <a:cxn ang="0">
                  <a:pos x="539" y="1182"/>
                </a:cxn>
                <a:cxn ang="0">
                  <a:pos x="1695" y="1205"/>
                </a:cxn>
                <a:cxn ang="0">
                  <a:pos x="1716" y="1205"/>
                </a:cxn>
                <a:cxn ang="0">
                  <a:pos x="1748" y="1191"/>
                </a:cxn>
                <a:cxn ang="0">
                  <a:pos x="1774" y="1165"/>
                </a:cxn>
                <a:cxn ang="0">
                  <a:pos x="1785" y="1133"/>
                </a:cxn>
                <a:cxn ang="0">
                  <a:pos x="1788" y="92"/>
                </a:cxn>
                <a:cxn ang="0">
                  <a:pos x="1785" y="72"/>
                </a:cxn>
                <a:cxn ang="0">
                  <a:pos x="1774" y="40"/>
                </a:cxn>
                <a:cxn ang="0">
                  <a:pos x="1748" y="14"/>
                </a:cxn>
                <a:cxn ang="0">
                  <a:pos x="1716" y="3"/>
                </a:cxn>
                <a:cxn ang="0">
                  <a:pos x="1695" y="0"/>
                </a:cxn>
              </a:cxnLst>
              <a:rect l="0" t="0" r="r" b="b"/>
              <a:pathLst>
                <a:path w="1788" h="1205">
                  <a:moveTo>
                    <a:pt x="1695" y="0"/>
                  </a:moveTo>
                  <a:lnTo>
                    <a:pt x="93" y="0"/>
                  </a:lnTo>
                  <a:lnTo>
                    <a:pt x="93" y="0"/>
                  </a:lnTo>
                  <a:lnTo>
                    <a:pt x="72" y="3"/>
                  </a:lnTo>
                  <a:lnTo>
                    <a:pt x="58" y="8"/>
                  </a:lnTo>
                  <a:lnTo>
                    <a:pt x="40" y="14"/>
                  </a:lnTo>
                  <a:lnTo>
                    <a:pt x="29" y="26"/>
                  </a:lnTo>
                  <a:lnTo>
                    <a:pt x="17" y="40"/>
                  </a:lnTo>
                  <a:lnTo>
                    <a:pt x="8" y="55"/>
                  </a:lnTo>
                  <a:lnTo>
                    <a:pt x="3" y="72"/>
                  </a:lnTo>
                  <a:lnTo>
                    <a:pt x="0" y="92"/>
                  </a:lnTo>
                  <a:lnTo>
                    <a:pt x="0" y="1115"/>
                  </a:lnTo>
                  <a:lnTo>
                    <a:pt x="0" y="1115"/>
                  </a:lnTo>
                  <a:lnTo>
                    <a:pt x="3" y="1133"/>
                  </a:lnTo>
                  <a:lnTo>
                    <a:pt x="8" y="1150"/>
                  </a:lnTo>
                  <a:lnTo>
                    <a:pt x="17" y="1165"/>
                  </a:lnTo>
                  <a:lnTo>
                    <a:pt x="29" y="1179"/>
                  </a:lnTo>
                  <a:lnTo>
                    <a:pt x="40" y="1191"/>
                  </a:lnTo>
                  <a:lnTo>
                    <a:pt x="58" y="1199"/>
                  </a:lnTo>
                  <a:lnTo>
                    <a:pt x="72" y="1205"/>
                  </a:lnTo>
                  <a:lnTo>
                    <a:pt x="93" y="1205"/>
                  </a:lnTo>
                  <a:lnTo>
                    <a:pt x="490" y="1205"/>
                  </a:lnTo>
                  <a:lnTo>
                    <a:pt x="490" y="1182"/>
                  </a:lnTo>
                  <a:lnTo>
                    <a:pt x="93" y="1182"/>
                  </a:lnTo>
                  <a:lnTo>
                    <a:pt x="93" y="1182"/>
                  </a:lnTo>
                  <a:lnTo>
                    <a:pt x="78" y="1182"/>
                  </a:lnTo>
                  <a:lnTo>
                    <a:pt x="66" y="1179"/>
                  </a:lnTo>
                  <a:lnTo>
                    <a:pt x="55" y="1170"/>
                  </a:lnTo>
                  <a:lnTo>
                    <a:pt x="43" y="1162"/>
                  </a:lnTo>
                  <a:lnTo>
                    <a:pt x="35" y="1153"/>
                  </a:lnTo>
                  <a:lnTo>
                    <a:pt x="29" y="1141"/>
                  </a:lnTo>
                  <a:lnTo>
                    <a:pt x="26" y="1130"/>
                  </a:lnTo>
                  <a:lnTo>
                    <a:pt x="23" y="1115"/>
                  </a:lnTo>
                  <a:lnTo>
                    <a:pt x="23" y="92"/>
                  </a:lnTo>
                  <a:lnTo>
                    <a:pt x="23" y="92"/>
                  </a:lnTo>
                  <a:lnTo>
                    <a:pt x="26" y="78"/>
                  </a:lnTo>
                  <a:lnTo>
                    <a:pt x="29" y="63"/>
                  </a:lnTo>
                  <a:lnTo>
                    <a:pt x="35" y="52"/>
                  </a:lnTo>
                  <a:lnTo>
                    <a:pt x="43" y="43"/>
                  </a:lnTo>
                  <a:lnTo>
                    <a:pt x="55" y="34"/>
                  </a:lnTo>
                  <a:lnTo>
                    <a:pt x="66" y="29"/>
                  </a:lnTo>
                  <a:lnTo>
                    <a:pt x="78" y="26"/>
                  </a:lnTo>
                  <a:lnTo>
                    <a:pt x="93" y="23"/>
                  </a:lnTo>
                  <a:lnTo>
                    <a:pt x="1695" y="23"/>
                  </a:lnTo>
                  <a:lnTo>
                    <a:pt x="1695" y="23"/>
                  </a:lnTo>
                  <a:lnTo>
                    <a:pt x="1710" y="26"/>
                  </a:lnTo>
                  <a:lnTo>
                    <a:pt x="1724" y="29"/>
                  </a:lnTo>
                  <a:lnTo>
                    <a:pt x="1736" y="34"/>
                  </a:lnTo>
                  <a:lnTo>
                    <a:pt x="1745" y="43"/>
                  </a:lnTo>
                  <a:lnTo>
                    <a:pt x="1753" y="52"/>
                  </a:lnTo>
                  <a:lnTo>
                    <a:pt x="1759" y="63"/>
                  </a:lnTo>
                  <a:lnTo>
                    <a:pt x="1762" y="78"/>
                  </a:lnTo>
                  <a:lnTo>
                    <a:pt x="1765" y="92"/>
                  </a:lnTo>
                  <a:lnTo>
                    <a:pt x="1765" y="1115"/>
                  </a:lnTo>
                  <a:lnTo>
                    <a:pt x="1765" y="1115"/>
                  </a:lnTo>
                  <a:lnTo>
                    <a:pt x="1762" y="1130"/>
                  </a:lnTo>
                  <a:lnTo>
                    <a:pt x="1759" y="1141"/>
                  </a:lnTo>
                  <a:lnTo>
                    <a:pt x="1753" y="1153"/>
                  </a:lnTo>
                  <a:lnTo>
                    <a:pt x="1745" y="1162"/>
                  </a:lnTo>
                  <a:lnTo>
                    <a:pt x="1736" y="1170"/>
                  </a:lnTo>
                  <a:lnTo>
                    <a:pt x="1724" y="1179"/>
                  </a:lnTo>
                  <a:lnTo>
                    <a:pt x="1710" y="1182"/>
                  </a:lnTo>
                  <a:lnTo>
                    <a:pt x="1695" y="1182"/>
                  </a:lnTo>
                  <a:lnTo>
                    <a:pt x="539" y="1182"/>
                  </a:lnTo>
                  <a:lnTo>
                    <a:pt x="539" y="1205"/>
                  </a:lnTo>
                  <a:lnTo>
                    <a:pt x="1695" y="1205"/>
                  </a:lnTo>
                  <a:lnTo>
                    <a:pt x="1695" y="1205"/>
                  </a:lnTo>
                  <a:lnTo>
                    <a:pt x="1716" y="1205"/>
                  </a:lnTo>
                  <a:lnTo>
                    <a:pt x="1733" y="1199"/>
                  </a:lnTo>
                  <a:lnTo>
                    <a:pt x="1748" y="1191"/>
                  </a:lnTo>
                  <a:lnTo>
                    <a:pt x="1762" y="1179"/>
                  </a:lnTo>
                  <a:lnTo>
                    <a:pt x="1774" y="1165"/>
                  </a:lnTo>
                  <a:lnTo>
                    <a:pt x="1780" y="1150"/>
                  </a:lnTo>
                  <a:lnTo>
                    <a:pt x="1785" y="1133"/>
                  </a:lnTo>
                  <a:lnTo>
                    <a:pt x="1788" y="1115"/>
                  </a:lnTo>
                  <a:lnTo>
                    <a:pt x="1788" y="92"/>
                  </a:lnTo>
                  <a:lnTo>
                    <a:pt x="1788" y="92"/>
                  </a:lnTo>
                  <a:lnTo>
                    <a:pt x="1785" y="72"/>
                  </a:lnTo>
                  <a:lnTo>
                    <a:pt x="1780" y="55"/>
                  </a:lnTo>
                  <a:lnTo>
                    <a:pt x="1774" y="40"/>
                  </a:lnTo>
                  <a:lnTo>
                    <a:pt x="1762" y="26"/>
                  </a:lnTo>
                  <a:lnTo>
                    <a:pt x="1748" y="14"/>
                  </a:lnTo>
                  <a:lnTo>
                    <a:pt x="1733" y="8"/>
                  </a:lnTo>
                  <a:lnTo>
                    <a:pt x="1716" y="3"/>
                  </a:lnTo>
                  <a:lnTo>
                    <a:pt x="1695" y="0"/>
                  </a:lnTo>
                  <a:lnTo>
                    <a:pt x="169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0" name="Rectangle 46"/>
            <p:cNvSpPr>
              <a:spLocks noChangeArrowheads="1"/>
            </p:cNvSpPr>
            <p:nvPr/>
          </p:nvSpPr>
          <p:spPr bwMode="auto">
            <a:xfrm>
              <a:off x="3644900" y="6223000"/>
              <a:ext cx="77788" cy="365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4665663" y="4305300"/>
              <a:ext cx="474663" cy="550863"/>
            </a:xfrm>
            <a:custGeom>
              <a:avLst/>
              <a:gdLst/>
              <a:ahLst/>
              <a:cxnLst>
                <a:cxn ang="0">
                  <a:pos x="61" y="26"/>
                </a:cxn>
                <a:cxn ang="0">
                  <a:pos x="32" y="52"/>
                </a:cxn>
                <a:cxn ang="0">
                  <a:pos x="12" y="81"/>
                </a:cxn>
                <a:cxn ang="0">
                  <a:pos x="0" y="124"/>
                </a:cxn>
                <a:cxn ang="0">
                  <a:pos x="3" y="150"/>
                </a:cxn>
                <a:cxn ang="0">
                  <a:pos x="9" y="179"/>
                </a:cxn>
                <a:cxn ang="0">
                  <a:pos x="12" y="185"/>
                </a:cxn>
                <a:cxn ang="0">
                  <a:pos x="15" y="194"/>
                </a:cxn>
                <a:cxn ang="0">
                  <a:pos x="12" y="229"/>
                </a:cxn>
                <a:cxn ang="0">
                  <a:pos x="0" y="263"/>
                </a:cxn>
                <a:cxn ang="0">
                  <a:pos x="3" y="266"/>
                </a:cxn>
                <a:cxn ang="0">
                  <a:pos x="23" y="269"/>
                </a:cxn>
                <a:cxn ang="0">
                  <a:pos x="29" y="281"/>
                </a:cxn>
                <a:cxn ang="0">
                  <a:pos x="26" y="286"/>
                </a:cxn>
                <a:cxn ang="0">
                  <a:pos x="32" y="295"/>
                </a:cxn>
                <a:cxn ang="0">
                  <a:pos x="38" y="298"/>
                </a:cxn>
                <a:cxn ang="0">
                  <a:pos x="38" y="310"/>
                </a:cxn>
                <a:cxn ang="0">
                  <a:pos x="44" y="313"/>
                </a:cxn>
                <a:cxn ang="0">
                  <a:pos x="52" y="318"/>
                </a:cxn>
                <a:cxn ang="0">
                  <a:pos x="55" y="324"/>
                </a:cxn>
                <a:cxn ang="0">
                  <a:pos x="58" y="339"/>
                </a:cxn>
                <a:cxn ang="0">
                  <a:pos x="64" y="347"/>
                </a:cxn>
                <a:cxn ang="0">
                  <a:pos x="78" y="347"/>
                </a:cxn>
                <a:cxn ang="0">
                  <a:pos x="107" y="342"/>
                </a:cxn>
                <a:cxn ang="0">
                  <a:pos x="148" y="327"/>
                </a:cxn>
                <a:cxn ang="0">
                  <a:pos x="191" y="301"/>
                </a:cxn>
                <a:cxn ang="0">
                  <a:pos x="238" y="258"/>
                </a:cxn>
                <a:cxn ang="0">
                  <a:pos x="258" y="229"/>
                </a:cxn>
                <a:cxn ang="0">
                  <a:pos x="290" y="165"/>
                </a:cxn>
                <a:cxn ang="0">
                  <a:pos x="296" y="130"/>
                </a:cxn>
                <a:cxn ang="0">
                  <a:pos x="296" y="95"/>
                </a:cxn>
                <a:cxn ang="0">
                  <a:pos x="287" y="66"/>
                </a:cxn>
                <a:cxn ang="0">
                  <a:pos x="264" y="37"/>
                </a:cxn>
                <a:cxn ang="0">
                  <a:pos x="232" y="14"/>
                </a:cxn>
                <a:cxn ang="0">
                  <a:pos x="218" y="8"/>
                </a:cxn>
                <a:cxn ang="0">
                  <a:pos x="171" y="0"/>
                </a:cxn>
                <a:cxn ang="0">
                  <a:pos x="116" y="5"/>
                </a:cxn>
                <a:cxn ang="0">
                  <a:pos x="75" y="17"/>
                </a:cxn>
                <a:cxn ang="0">
                  <a:pos x="61" y="26"/>
                </a:cxn>
              </a:cxnLst>
              <a:rect l="0" t="0" r="r" b="b"/>
              <a:pathLst>
                <a:path w="299" h="347">
                  <a:moveTo>
                    <a:pt x="61" y="26"/>
                  </a:moveTo>
                  <a:lnTo>
                    <a:pt x="61" y="26"/>
                  </a:lnTo>
                  <a:lnTo>
                    <a:pt x="52" y="31"/>
                  </a:lnTo>
                  <a:lnTo>
                    <a:pt x="32" y="52"/>
                  </a:lnTo>
                  <a:lnTo>
                    <a:pt x="20" y="66"/>
                  </a:lnTo>
                  <a:lnTo>
                    <a:pt x="12" y="81"/>
                  </a:lnTo>
                  <a:lnTo>
                    <a:pt x="6" y="101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3" y="150"/>
                  </a:lnTo>
                  <a:lnTo>
                    <a:pt x="3" y="162"/>
                  </a:lnTo>
                  <a:lnTo>
                    <a:pt x="9" y="179"/>
                  </a:lnTo>
                  <a:lnTo>
                    <a:pt x="9" y="179"/>
                  </a:lnTo>
                  <a:lnTo>
                    <a:pt x="12" y="185"/>
                  </a:lnTo>
                  <a:lnTo>
                    <a:pt x="15" y="194"/>
                  </a:lnTo>
                  <a:lnTo>
                    <a:pt x="15" y="194"/>
                  </a:lnTo>
                  <a:lnTo>
                    <a:pt x="15" y="211"/>
                  </a:lnTo>
                  <a:lnTo>
                    <a:pt x="12" y="229"/>
                  </a:lnTo>
                  <a:lnTo>
                    <a:pt x="6" y="246"/>
                  </a:lnTo>
                  <a:lnTo>
                    <a:pt x="0" y="263"/>
                  </a:lnTo>
                  <a:lnTo>
                    <a:pt x="0" y="263"/>
                  </a:lnTo>
                  <a:lnTo>
                    <a:pt x="3" y="266"/>
                  </a:lnTo>
                  <a:lnTo>
                    <a:pt x="23" y="269"/>
                  </a:lnTo>
                  <a:lnTo>
                    <a:pt x="23" y="269"/>
                  </a:lnTo>
                  <a:lnTo>
                    <a:pt x="29" y="275"/>
                  </a:lnTo>
                  <a:lnTo>
                    <a:pt x="29" y="281"/>
                  </a:lnTo>
                  <a:lnTo>
                    <a:pt x="26" y="286"/>
                  </a:lnTo>
                  <a:lnTo>
                    <a:pt x="26" y="286"/>
                  </a:lnTo>
                  <a:lnTo>
                    <a:pt x="29" y="292"/>
                  </a:lnTo>
                  <a:lnTo>
                    <a:pt x="32" y="295"/>
                  </a:lnTo>
                  <a:lnTo>
                    <a:pt x="38" y="298"/>
                  </a:lnTo>
                  <a:lnTo>
                    <a:pt x="38" y="298"/>
                  </a:lnTo>
                  <a:lnTo>
                    <a:pt x="35" y="304"/>
                  </a:lnTo>
                  <a:lnTo>
                    <a:pt x="38" y="310"/>
                  </a:lnTo>
                  <a:lnTo>
                    <a:pt x="44" y="313"/>
                  </a:lnTo>
                  <a:lnTo>
                    <a:pt x="44" y="313"/>
                  </a:lnTo>
                  <a:lnTo>
                    <a:pt x="49" y="315"/>
                  </a:lnTo>
                  <a:lnTo>
                    <a:pt x="52" y="318"/>
                  </a:lnTo>
                  <a:lnTo>
                    <a:pt x="55" y="324"/>
                  </a:lnTo>
                  <a:lnTo>
                    <a:pt x="55" y="324"/>
                  </a:lnTo>
                  <a:lnTo>
                    <a:pt x="55" y="330"/>
                  </a:lnTo>
                  <a:lnTo>
                    <a:pt x="58" y="339"/>
                  </a:lnTo>
                  <a:lnTo>
                    <a:pt x="58" y="339"/>
                  </a:lnTo>
                  <a:lnTo>
                    <a:pt x="64" y="347"/>
                  </a:lnTo>
                  <a:lnTo>
                    <a:pt x="70" y="347"/>
                  </a:lnTo>
                  <a:lnTo>
                    <a:pt x="78" y="347"/>
                  </a:lnTo>
                  <a:lnTo>
                    <a:pt x="78" y="347"/>
                  </a:lnTo>
                  <a:lnTo>
                    <a:pt x="107" y="342"/>
                  </a:lnTo>
                  <a:lnTo>
                    <a:pt x="125" y="336"/>
                  </a:lnTo>
                  <a:lnTo>
                    <a:pt x="148" y="327"/>
                  </a:lnTo>
                  <a:lnTo>
                    <a:pt x="168" y="315"/>
                  </a:lnTo>
                  <a:lnTo>
                    <a:pt x="191" y="301"/>
                  </a:lnTo>
                  <a:lnTo>
                    <a:pt x="215" y="281"/>
                  </a:lnTo>
                  <a:lnTo>
                    <a:pt x="238" y="258"/>
                  </a:lnTo>
                  <a:lnTo>
                    <a:pt x="238" y="258"/>
                  </a:lnTo>
                  <a:lnTo>
                    <a:pt x="258" y="229"/>
                  </a:lnTo>
                  <a:lnTo>
                    <a:pt x="278" y="197"/>
                  </a:lnTo>
                  <a:lnTo>
                    <a:pt x="290" y="165"/>
                  </a:lnTo>
                  <a:lnTo>
                    <a:pt x="293" y="147"/>
                  </a:lnTo>
                  <a:lnTo>
                    <a:pt x="296" y="130"/>
                  </a:lnTo>
                  <a:lnTo>
                    <a:pt x="299" y="113"/>
                  </a:lnTo>
                  <a:lnTo>
                    <a:pt x="296" y="95"/>
                  </a:lnTo>
                  <a:lnTo>
                    <a:pt x="293" y="81"/>
                  </a:lnTo>
                  <a:lnTo>
                    <a:pt x="287" y="66"/>
                  </a:lnTo>
                  <a:lnTo>
                    <a:pt x="275" y="52"/>
                  </a:lnTo>
                  <a:lnTo>
                    <a:pt x="264" y="37"/>
                  </a:lnTo>
                  <a:lnTo>
                    <a:pt x="249" y="26"/>
                  </a:lnTo>
                  <a:lnTo>
                    <a:pt x="232" y="14"/>
                  </a:lnTo>
                  <a:lnTo>
                    <a:pt x="232" y="14"/>
                  </a:lnTo>
                  <a:lnTo>
                    <a:pt x="218" y="8"/>
                  </a:lnTo>
                  <a:lnTo>
                    <a:pt x="203" y="5"/>
                  </a:lnTo>
                  <a:lnTo>
                    <a:pt x="171" y="0"/>
                  </a:lnTo>
                  <a:lnTo>
                    <a:pt x="142" y="0"/>
                  </a:lnTo>
                  <a:lnTo>
                    <a:pt x="116" y="5"/>
                  </a:lnTo>
                  <a:lnTo>
                    <a:pt x="93" y="11"/>
                  </a:lnTo>
                  <a:lnTo>
                    <a:pt x="75" y="17"/>
                  </a:lnTo>
                  <a:lnTo>
                    <a:pt x="61" y="26"/>
                  </a:lnTo>
                  <a:lnTo>
                    <a:pt x="61" y="26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4721225" y="4594225"/>
              <a:ext cx="63500" cy="31750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3" y="3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38" y="3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26" y="18"/>
                </a:cxn>
                <a:cxn ang="0">
                  <a:pos x="12" y="20"/>
                </a:cxn>
                <a:cxn ang="0">
                  <a:pos x="6" y="20"/>
                </a:cxn>
                <a:cxn ang="0">
                  <a:pos x="0" y="20"/>
                </a:cxn>
                <a:cxn ang="0">
                  <a:pos x="0" y="20"/>
                </a:cxn>
              </a:cxnLst>
              <a:rect l="0" t="0" r="r" b="b"/>
              <a:pathLst>
                <a:path w="40" h="20">
                  <a:moveTo>
                    <a:pt x="0" y="20"/>
                  </a:moveTo>
                  <a:lnTo>
                    <a:pt x="0" y="20"/>
                  </a:lnTo>
                  <a:lnTo>
                    <a:pt x="0" y="15"/>
                  </a:lnTo>
                  <a:lnTo>
                    <a:pt x="0" y="6"/>
                  </a:lnTo>
                  <a:lnTo>
                    <a:pt x="3" y="3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26" y="18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4B3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3" name="Freeform 49"/>
            <p:cNvSpPr>
              <a:spLocks/>
            </p:cNvSpPr>
            <p:nvPr/>
          </p:nvSpPr>
          <p:spPr bwMode="auto">
            <a:xfrm>
              <a:off x="4752975" y="4295775"/>
              <a:ext cx="484188" cy="625475"/>
            </a:xfrm>
            <a:custGeom>
              <a:avLst/>
              <a:gdLst/>
              <a:ahLst/>
              <a:cxnLst>
                <a:cxn ang="0">
                  <a:pos x="78" y="3"/>
                </a:cxn>
                <a:cxn ang="0">
                  <a:pos x="29" y="17"/>
                </a:cxn>
                <a:cxn ang="0">
                  <a:pos x="12" y="32"/>
                </a:cxn>
                <a:cxn ang="0">
                  <a:pos x="3" y="52"/>
                </a:cxn>
                <a:cxn ang="0">
                  <a:pos x="3" y="66"/>
                </a:cxn>
                <a:cxn ang="0">
                  <a:pos x="9" y="148"/>
                </a:cxn>
                <a:cxn ang="0">
                  <a:pos x="20" y="206"/>
                </a:cxn>
                <a:cxn ang="0">
                  <a:pos x="38" y="266"/>
                </a:cxn>
                <a:cxn ang="0">
                  <a:pos x="44" y="324"/>
                </a:cxn>
                <a:cxn ang="0">
                  <a:pos x="32" y="368"/>
                </a:cxn>
                <a:cxn ang="0">
                  <a:pos x="20" y="382"/>
                </a:cxn>
                <a:cxn ang="0">
                  <a:pos x="0" y="394"/>
                </a:cxn>
                <a:cxn ang="0">
                  <a:pos x="9" y="391"/>
                </a:cxn>
                <a:cxn ang="0">
                  <a:pos x="32" y="377"/>
                </a:cxn>
                <a:cxn ang="0">
                  <a:pos x="52" y="345"/>
                </a:cxn>
                <a:cxn ang="0">
                  <a:pos x="58" y="298"/>
                </a:cxn>
                <a:cxn ang="0">
                  <a:pos x="55" y="281"/>
                </a:cxn>
                <a:cxn ang="0">
                  <a:pos x="47" y="174"/>
                </a:cxn>
                <a:cxn ang="0">
                  <a:pos x="49" y="148"/>
                </a:cxn>
                <a:cxn ang="0">
                  <a:pos x="116" y="217"/>
                </a:cxn>
                <a:cxn ang="0">
                  <a:pos x="180" y="278"/>
                </a:cxn>
                <a:cxn ang="0">
                  <a:pos x="189" y="278"/>
                </a:cxn>
                <a:cxn ang="0">
                  <a:pos x="197" y="272"/>
                </a:cxn>
                <a:cxn ang="0">
                  <a:pos x="232" y="249"/>
                </a:cxn>
                <a:cxn ang="0">
                  <a:pos x="258" y="223"/>
                </a:cxn>
                <a:cxn ang="0">
                  <a:pos x="284" y="179"/>
                </a:cxn>
                <a:cxn ang="0">
                  <a:pos x="290" y="156"/>
                </a:cxn>
                <a:cxn ang="0">
                  <a:pos x="290" y="122"/>
                </a:cxn>
                <a:cxn ang="0">
                  <a:pos x="281" y="101"/>
                </a:cxn>
                <a:cxn ang="0">
                  <a:pos x="270" y="93"/>
                </a:cxn>
                <a:cxn ang="0">
                  <a:pos x="273" y="90"/>
                </a:cxn>
                <a:cxn ang="0">
                  <a:pos x="293" y="95"/>
                </a:cxn>
                <a:cxn ang="0">
                  <a:pos x="305" y="107"/>
                </a:cxn>
                <a:cxn ang="0">
                  <a:pos x="302" y="101"/>
                </a:cxn>
                <a:cxn ang="0">
                  <a:pos x="290" y="87"/>
                </a:cxn>
                <a:cxn ang="0">
                  <a:pos x="273" y="81"/>
                </a:cxn>
                <a:cxn ang="0">
                  <a:pos x="261" y="81"/>
                </a:cxn>
                <a:cxn ang="0">
                  <a:pos x="278" y="66"/>
                </a:cxn>
                <a:cxn ang="0">
                  <a:pos x="290" y="43"/>
                </a:cxn>
                <a:cxn ang="0">
                  <a:pos x="287" y="32"/>
                </a:cxn>
                <a:cxn ang="0">
                  <a:pos x="278" y="17"/>
                </a:cxn>
                <a:cxn ang="0">
                  <a:pos x="258" y="6"/>
                </a:cxn>
                <a:cxn ang="0">
                  <a:pos x="273" y="29"/>
                </a:cxn>
                <a:cxn ang="0">
                  <a:pos x="273" y="49"/>
                </a:cxn>
                <a:cxn ang="0">
                  <a:pos x="255" y="66"/>
                </a:cxn>
                <a:cxn ang="0">
                  <a:pos x="258" y="64"/>
                </a:cxn>
                <a:cxn ang="0">
                  <a:pos x="267" y="46"/>
                </a:cxn>
                <a:cxn ang="0">
                  <a:pos x="264" y="32"/>
                </a:cxn>
                <a:cxn ang="0">
                  <a:pos x="258" y="26"/>
                </a:cxn>
                <a:cxn ang="0">
                  <a:pos x="258" y="40"/>
                </a:cxn>
                <a:cxn ang="0">
                  <a:pos x="255" y="52"/>
                </a:cxn>
                <a:cxn ang="0">
                  <a:pos x="244" y="58"/>
                </a:cxn>
                <a:cxn ang="0">
                  <a:pos x="238" y="49"/>
                </a:cxn>
                <a:cxn ang="0">
                  <a:pos x="212" y="23"/>
                </a:cxn>
                <a:cxn ang="0">
                  <a:pos x="177" y="8"/>
                </a:cxn>
                <a:cxn ang="0">
                  <a:pos x="157" y="3"/>
                </a:cxn>
                <a:cxn ang="0">
                  <a:pos x="99" y="0"/>
                </a:cxn>
                <a:cxn ang="0">
                  <a:pos x="78" y="3"/>
                </a:cxn>
              </a:cxnLst>
              <a:rect l="0" t="0" r="r" b="b"/>
              <a:pathLst>
                <a:path w="305" h="394">
                  <a:moveTo>
                    <a:pt x="78" y="3"/>
                  </a:moveTo>
                  <a:lnTo>
                    <a:pt x="78" y="3"/>
                  </a:lnTo>
                  <a:lnTo>
                    <a:pt x="52" y="6"/>
                  </a:lnTo>
                  <a:lnTo>
                    <a:pt x="29" y="17"/>
                  </a:lnTo>
                  <a:lnTo>
                    <a:pt x="20" y="23"/>
                  </a:lnTo>
                  <a:lnTo>
                    <a:pt x="12" y="32"/>
                  </a:lnTo>
                  <a:lnTo>
                    <a:pt x="6" y="40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3" y="66"/>
                  </a:lnTo>
                  <a:lnTo>
                    <a:pt x="3" y="98"/>
                  </a:lnTo>
                  <a:lnTo>
                    <a:pt x="9" y="148"/>
                  </a:lnTo>
                  <a:lnTo>
                    <a:pt x="15" y="177"/>
                  </a:lnTo>
                  <a:lnTo>
                    <a:pt x="20" y="206"/>
                  </a:lnTo>
                  <a:lnTo>
                    <a:pt x="20" y="206"/>
                  </a:lnTo>
                  <a:lnTo>
                    <a:pt x="38" y="266"/>
                  </a:lnTo>
                  <a:lnTo>
                    <a:pt x="41" y="298"/>
                  </a:lnTo>
                  <a:lnTo>
                    <a:pt x="44" y="324"/>
                  </a:lnTo>
                  <a:lnTo>
                    <a:pt x="41" y="348"/>
                  </a:lnTo>
                  <a:lnTo>
                    <a:pt x="32" y="368"/>
                  </a:lnTo>
                  <a:lnTo>
                    <a:pt x="26" y="377"/>
                  </a:lnTo>
                  <a:lnTo>
                    <a:pt x="20" y="382"/>
                  </a:lnTo>
                  <a:lnTo>
                    <a:pt x="12" y="388"/>
                  </a:lnTo>
                  <a:lnTo>
                    <a:pt x="0" y="394"/>
                  </a:lnTo>
                  <a:lnTo>
                    <a:pt x="0" y="394"/>
                  </a:lnTo>
                  <a:lnTo>
                    <a:pt x="9" y="391"/>
                  </a:lnTo>
                  <a:lnTo>
                    <a:pt x="20" y="385"/>
                  </a:lnTo>
                  <a:lnTo>
                    <a:pt x="32" y="377"/>
                  </a:lnTo>
                  <a:lnTo>
                    <a:pt x="44" y="365"/>
                  </a:lnTo>
                  <a:lnTo>
                    <a:pt x="52" y="345"/>
                  </a:lnTo>
                  <a:lnTo>
                    <a:pt x="58" y="316"/>
                  </a:lnTo>
                  <a:lnTo>
                    <a:pt x="58" y="298"/>
                  </a:lnTo>
                  <a:lnTo>
                    <a:pt x="55" y="281"/>
                  </a:lnTo>
                  <a:lnTo>
                    <a:pt x="55" y="281"/>
                  </a:lnTo>
                  <a:lnTo>
                    <a:pt x="49" y="214"/>
                  </a:lnTo>
                  <a:lnTo>
                    <a:pt x="47" y="174"/>
                  </a:lnTo>
                  <a:lnTo>
                    <a:pt x="49" y="153"/>
                  </a:lnTo>
                  <a:lnTo>
                    <a:pt x="49" y="148"/>
                  </a:lnTo>
                  <a:lnTo>
                    <a:pt x="49" y="148"/>
                  </a:lnTo>
                  <a:lnTo>
                    <a:pt x="116" y="217"/>
                  </a:lnTo>
                  <a:lnTo>
                    <a:pt x="163" y="264"/>
                  </a:lnTo>
                  <a:lnTo>
                    <a:pt x="180" y="278"/>
                  </a:lnTo>
                  <a:lnTo>
                    <a:pt x="186" y="281"/>
                  </a:lnTo>
                  <a:lnTo>
                    <a:pt x="189" y="278"/>
                  </a:lnTo>
                  <a:lnTo>
                    <a:pt x="189" y="278"/>
                  </a:lnTo>
                  <a:lnTo>
                    <a:pt x="197" y="272"/>
                  </a:lnTo>
                  <a:lnTo>
                    <a:pt x="206" y="266"/>
                  </a:lnTo>
                  <a:lnTo>
                    <a:pt x="232" y="249"/>
                  </a:lnTo>
                  <a:lnTo>
                    <a:pt x="244" y="237"/>
                  </a:lnTo>
                  <a:lnTo>
                    <a:pt x="258" y="223"/>
                  </a:lnTo>
                  <a:lnTo>
                    <a:pt x="273" y="203"/>
                  </a:lnTo>
                  <a:lnTo>
                    <a:pt x="284" y="179"/>
                  </a:lnTo>
                  <a:lnTo>
                    <a:pt x="284" y="179"/>
                  </a:lnTo>
                  <a:lnTo>
                    <a:pt x="290" y="156"/>
                  </a:lnTo>
                  <a:lnTo>
                    <a:pt x="293" y="139"/>
                  </a:lnTo>
                  <a:lnTo>
                    <a:pt x="290" y="122"/>
                  </a:lnTo>
                  <a:lnTo>
                    <a:pt x="287" y="110"/>
                  </a:lnTo>
                  <a:lnTo>
                    <a:pt x="281" y="101"/>
                  </a:lnTo>
                  <a:lnTo>
                    <a:pt x="276" y="95"/>
                  </a:lnTo>
                  <a:lnTo>
                    <a:pt x="270" y="93"/>
                  </a:lnTo>
                  <a:lnTo>
                    <a:pt x="270" y="93"/>
                  </a:lnTo>
                  <a:lnTo>
                    <a:pt x="273" y="90"/>
                  </a:lnTo>
                  <a:lnTo>
                    <a:pt x="281" y="90"/>
                  </a:lnTo>
                  <a:lnTo>
                    <a:pt x="293" y="95"/>
                  </a:lnTo>
                  <a:lnTo>
                    <a:pt x="299" y="98"/>
                  </a:lnTo>
                  <a:lnTo>
                    <a:pt x="305" y="107"/>
                  </a:lnTo>
                  <a:lnTo>
                    <a:pt x="305" y="107"/>
                  </a:lnTo>
                  <a:lnTo>
                    <a:pt x="302" y="101"/>
                  </a:lnTo>
                  <a:lnTo>
                    <a:pt x="296" y="93"/>
                  </a:lnTo>
                  <a:lnTo>
                    <a:pt x="290" y="87"/>
                  </a:lnTo>
                  <a:lnTo>
                    <a:pt x="281" y="81"/>
                  </a:lnTo>
                  <a:lnTo>
                    <a:pt x="273" y="81"/>
                  </a:lnTo>
                  <a:lnTo>
                    <a:pt x="261" y="81"/>
                  </a:lnTo>
                  <a:lnTo>
                    <a:pt x="261" y="81"/>
                  </a:lnTo>
                  <a:lnTo>
                    <a:pt x="270" y="72"/>
                  </a:lnTo>
                  <a:lnTo>
                    <a:pt x="278" y="66"/>
                  </a:lnTo>
                  <a:lnTo>
                    <a:pt x="284" y="55"/>
                  </a:lnTo>
                  <a:lnTo>
                    <a:pt x="290" y="43"/>
                  </a:lnTo>
                  <a:lnTo>
                    <a:pt x="290" y="37"/>
                  </a:lnTo>
                  <a:lnTo>
                    <a:pt x="287" y="32"/>
                  </a:lnTo>
                  <a:lnTo>
                    <a:pt x="284" y="23"/>
                  </a:lnTo>
                  <a:lnTo>
                    <a:pt x="278" y="17"/>
                  </a:lnTo>
                  <a:lnTo>
                    <a:pt x="258" y="6"/>
                  </a:lnTo>
                  <a:lnTo>
                    <a:pt x="258" y="6"/>
                  </a:lnTo>
                  <a:lnTo>
                    <a:pt x="264" y="14"/>
                  </a:lnTo>
                  <a:lnTo>
                    <a:pt x="273" y="29"/>
                  </a:lnTo>
                  <a:lnTo>
                    <a:pt x="276" y="37"/>
                  </a:lnTo>
                  <a:lnTo>
                    <a:pt x="273" y="49"/>
                  </a:lnTo>
                  <a:lnTo>
                    <a:pt x="267" y="58"/>
                  </a:lnTo>
                  <a:lnTo>
                    <a:pt x="255" y="66"/>
                  </a:lnTo>
                  <a:lnTo>
                    <a:pt x="255" y="66"/>
                  </a:lnTo>
                  <a:lnTo>
                    <a:pt x="258" y="64"/>
                  </a:lnTo>
                  <a:lnTo>
                    <a:pt x="267" y="52"/>
                  </a:lnTo>
                  <a:lnTo>
                    <a:pt x="267" y="46"/>
                  </a:lnTo>
                  <a:lnTo>
                    <a:pt x="267" y="40"/>
                  </a:lnTo>
                  <a:lnTo>
                    <a:pt x="264" y="32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32"/>
                  </a:lnTo>
                  <a:lnTo>
                    <a:pt x="258" y="40"/>
                  </a:lnTo>
                  <a:lnTo>
                    <a:pt x="258" y="46"/>
                  </a:lnTo>
                  <a:lnTo>
                    <a:pt x="255" y="52"/>
                  </a:lnTo>
                  <a:lnTo>
                    <a:pt x="249" y="55"/>
                  </a:lnTo>
                  <a:lnTo>
                    <a:pt x="244" y="58"/>
                  </a:lnTo>
                  <a:lnTo>
                    <a:pt x="244" y="58"/>
                  </a:lnTo>
                  <a:lnTo>
                    <a:pt x="238" y="49"/>
                  </a:lnTo>
                  <a:lnTo>
                    <a:pt x="223" y="35"/>
                  </a:lnTo>
                  <a:lnTo>
                    <a:pt x="212" y="23"/>
                  </a:lnTo>
                  <a:lnTo>
                    <a:pt x="197" y="14"/>
                  </a:lnTo>
                  <a:lnTo>
                    <a:pt x="177" y="8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22" y="0"/>
                  </a:lnTo>
                  <a:lnTo>
                    <a:pt x="99" y="0"/>
                  </a:lnTo>
                  <a:lnTo>
                    <a:pt x="78" y="3"/>
                  </a:lnTo>
                  <a:lnTo>
                    <a:pt x="78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4919663" y="4576763"/>
              <a:ext cx="68263" cy="100013"/>
            </a:xfrm>
            <a:custGeom>
              <a:avLst/>
              <a:gdLst/>
              <a:ahLst/>
              <a:cxnLst>
                <a:cxn ang="0">
                  <a:pos x="14" y="55"/>
                </a:cxn>
                <a:cxn ang="0">
                  <a:pos x="0" y="46"/>
                </a:cxn>
                <a:cxn ang="0">
                  <a:pos x="0" y="46"/>
                </a:cxn>
                <a:cxn ang="0">
                  <a:pos x="0" y="40"/>
                </a:cxn>
                <a:cxn ang="0">
                  <a:pos x="0" y="23"/>
                </a:cxn>
                <a:cxn ang="0">
                  <a:pos x="2" y="14"/>
                </a:cxn>
                <a:cxn ang="0">
                  <a:pos x="5" y="5"/>
                </a:cxn>
                <a:cxn ang="0">
                  <a:pos x="11" y="2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6" y="0"/>
                </a:cxn>
                <a:cxn ang="0">
                  <a:pos x="34" y="5"/>
                </a:cxn>
                <a:cxn ang="0">
                  <a:pos x="40" y="8"/>
                </a:cxn>
                <a:cxn ang="0">
                  <a:pos x="43" y="17"/>
                </a:cxn>
                <a:cxn ang="0">
                  <a:pos x="43" y="29"/>
                </a:cxn>
                <a:cxn ang="0">
                  <a:pos x="37" y="43"/>
                </a:cxn>
                <a:cxn ang="0">
                  <a:pos x="29" y="63"/>
                </a:cxn>
                <a:cxn ang="0">
                  <a:pos x="14" y="55"/>
                </a:cxn>
              </a:cxnLst>
              <a:rect l="0" t="0" r="r" b="b"/>
              <a:pathLst>
                <a:path w="43" h="63">
                  <a:moveTo>
                    <a:pt x="14" y="55"/>
                  </a:moveTo>
                  <a:lnTo>
                    <a:pt x="0" y="46"/>
                  </a:lnTo>
                  <a:lnTo>
                    <a:pt x="0" y="46"/>
                  </a:lnTo>
                  <a:lnTo>
                    <a:pt x="0" y="40"/>
                  </a:lnTo>
                  <a:lnTo>
                    <a:pt x="0" y="23"/>
                  </a:lnTo>
                  <a:lnTo>
                    <a:pt x="2" y="14"/>
                  </a:lnTo>
                  <a:lnTo>
                    <a:pt x="5" y="5"/>
                  </a:lnTo>
                  <a:lnTo>
                    <a:pt x="11" y="2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4" y="5"/>
                  </a:lnTo>
                  <a:lnTo>
                    <a:pt x="40" y="8"/>
                  </a:lnTo>
                  <a:lnTo>
                    <a:pt x="43" y="17"/>
                  </a:lnTo>
                  <a:lnTo>
                    <a:pt x="43" y="29"/>
                  </a:lnTo>
                  <a:lnTo>
                    <a:pt x="37" y="43"/>
                  </a:lnTo>
                  <a:lnTo>
                    <a:pt x="29" y="63"/>
                  </a:lnTo>
                  <a:lnTo>
                    <a:pt x="14" y="55"/>
                  </a:lnTo>
                  <a:close/>
                </a:path>
              </a:pathLst>
            </a:custGeom>
            <a:solidFill>
              <a:srgbClr val="F7C3A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4932363" y="4589463"/>
              <a:ext cx="41275" cy="82550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9" y="6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1" y="6"/>
                </a:cxn>
                <a:cxn ang="0">
                  <a:pos x="26" y="18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8" y="18"/>
                </a:cxn>
                <a:cxn ang="0">
                  <a:pos x="18" y="29"/>
                </a:cxn>
                <a:cxn ang="0">
                  <a:pos x="18" y="38"/>
                </a:cxn>
                <a:cxn ang="0">
                  <a:pos x="15" y="44"/>
                </a:cxn>
                <a:cxn ang="0">
                  <a:pos x="9" y="50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6" y="38"/>
                </a:cxn>
                <a:cxn ang="0">
                  <a:pos x="9" y="29"/>
                </a:cxn>
                <a:cxn ang="0">
                  <a:pos x="9" y="18"/>
                </a:cxn>
                <a:cxn ang="0">
                  <a:pos x="0" y="26"/>
                </a:cxn>
              </a:cxnLst>
              <a:rect l="0" t="0" r="r" b="b"/>
              <a:pathLst>
                <a:path w="26" h="52">
                  <a:moveTo>
                    <a:pt x="0" y="26"/>
                  </a:moveTo>
                  <a:lnTo>
                    <a:pt x="0" y="26"/>
                  </a:lnTo>
                  <a:lnTo>
                    <a:pt x="0" y="21"/>
                  </a:lnTo>
                  <a:lnTo>
                    <a:pt x="9" y="6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" y="6"/>
                  </a:lnTo>
                  <a:lnTo>
                    <a:pt x="26" y="18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8" y="29"/>
                  </a:lnTo>
                  <a:lnTo>
                    <a:pt x="18" y="38"/>
                  </a:lnTo>
                  <a:lnTo>
                    <a:pt x="15" y="44"/>
                  </a:lnTo>
                  <a:lnTo>
                    <a:pt x="9" y="50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6" y="38"/>
                  </a:lnTo>
                  <a:lnTo>
                    <a:pt x="9" y="29"/>
                  </a:lnTo>
                  <a:lnTo>
                    <a:pt x="9" y="18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4B39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4706938" y="4759325"/>
              <a:ext cx="74613" cy="428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2" y="3"/>
                </a:cxn>
                <a:cxn ang="0">
                  <a:pos x="12" y="3"/>
                </a:cxn>
                <a:cxn ang="0">
                  <a:pos x="21" y="6"/>
                </a:cxn>
                <a:cxn ang="0">
                  <a:pos x="32" y="6"/>
                </a:cxn>
                <a:cxn ang="0">
                  <a:pos x="41" y="3"/>
                </a:cxn>
                <a:cxn ang="0">
                  <a:pos x="47" y="0"/>
                </a:cxn>
                <a:cxn ang="0">
                  <a:pos x="47" y="0"/>
                </a:cxn>
                <a:cxn ang="0">
                  <a:pos x="38" y="12"/>
                </a:cxn>
                <a:cxn ang="0">
                  <a:pos x="29" y="21"/>
                </a:cxn>
                <a:cxn ang="0">
                  <a:pos x="21" y="27"/>
                </a:cxn>
                <a:cxn ang="0">
                  <a:pos x="21" y="27"/>
                </a:cxn>
                <a:cxn ang="0">
                  <a:pos x="15" y="27"/>
                </a:cxn>
                <a:cxn ang="0">
                  <a:pos x="9" y="24"/>
                </a:cxn>
                <a:cxn ang="0">
                  <a:pos x="9" y="18"/>
                </a:cxn>
                <a:cxn ang="0">
                  <a:pos x="9" y="12"/>
                </a:cxn>
                <a:cxn ang="0">
                  <a:pos x="9" y="12"/>
                </a:cxn>
                <a:cxn ang="0">
                  <a:pos x="6" y="9"/>
                </a:cxn>
                <a:cxn ang="0">
                  <a:pos x="3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7" h="27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21" y="6"/>
                  </a:lnTo>
                  <a:lnTo>
                    <a:pt x="32" y="6"/>
                  </a:lnTo>
                  <a:lnTo>
                    <a:pt x="41" y="3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38" y="12"/>
                  </a:lnTo>
                  <a:lnTo>
                    <a:pt x="29" y="21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15" y="27"/>
                  </a:lnTo>
                  <a:lnTo>
                    <a:pt x="9" y="24"/>
                  </a:lnTo>
                  <a:lnTo>
                    <a:pt x="9" y="18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6" y="9"/>
                  </a:lnTo>
                  <a:lnTo>
                    <a:pt x="3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160B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4689475" y="4538663"/>
              <a:ext cx="100013" cy="28575"/>
            </a:xfrm>
            <a:custGeom>
              <a:avLst/>
              <a:gdLst/>
              <a:ahLst/>
              <a:cxnLst>
                <a:cxn ang="0">
                  <a:pos x="63" y="3"/>
                </a:cxn>
                <a:cxn ang="0">
                  <a:pos x="63" y="3"/>
                </a:cxn>
                <a:cxn ang="0">
                  <a:pos x="49" y="0"/>
                </a:cxn>
                <a:cxn ang="0">
                  <a:pos x="32" y="3"/>
                </a:cxn>
                <a:cxn ang="0">
                  <a:pos x="17" y="12"/>
                </a:cxn>
                <a:cxn ang="0">
                  <a:pos x="5" y="18"/>
                </a:cxn>
                <a:cxn ang="0">
                  <a:pos x="5" y="18"/>
                </a:cxn>
                <a:cxn ang="0">
                  <a:pos x="3" y="18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14" y="6"/>
                </a:cxn>
                <a:cxn ang="0">
                  <a:pos x="32" y="0"/>
                </a:cxn>
                <a:cxn ang="0">
                  <a:pos x="49" y="0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63" y="3"/>
                </a:cxn>
                <a:cxn ang="0">
                  <a:pos x="63" y="3"/>
                </a:cxn>
              </a:cxnLst>
              <a:rect l="0" t="0" r="r" b="b"/>
              <a:pathLst>
                <a:path w="63" h="18">
                  <a:moveTo>
                    <a:pt x="63" y="3"/>
                  </a:moveTo>
                  <a:lnTo>
                    <a:pt x="63" y="3"/>
                  </a:lnTo>
                  <a:lnTo>
                    <a:pt x="49" y="0"/>
                  </a:lnTo>
                  <a:lnTo>
                    <a:pt x="32" y="3"/>
                  </a:lnTo>
                  <a:lnTo>
                    <a:pt x="17" y="12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3" y="18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4" y="6"/>
                  </a:lnTo>
                  <a:lnTo>
                    <a:pt x="32" y="0"/>
                  </a:lnTo>
                  <a:lnTo>
                    <a:pt x="49" y="0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3" y="3"/>
                  </a:lnTo>
                  <a:lnTo>
                    <a:pt x="63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4711700" y="4392613"/>
              <a:ext cx="409575" cy="77788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18" y="0"/>
                </a:cxn>
                <a:cxn ang="0">
                  <a:pos x="35" y="3"/>
                </a:cxn>
                <a:cxn ang="0">
                  <a:pos x="52" y="8"/>
                </a:cxn>
                <a:cxn ang="0">
                  <a:pos x="70" y="14"/>
                </a:cxn>
                <a:cxn ang="0">
                  <a:pos x="104" y="32"/>
                </a:cxn>
                <a:cxn ang="0">
                  <a:pos x="122" y="37"/>
                </a:cxn>
                <a:cxn ang="0">
                  <a:pos x="139" y="43"/>
                </a:cxn>
                <a:cxn ang="0">
                  <a:pos x="139" y="43"/>
                </a:cxn>
                <a:cxn ang="0">
                  <a:pos x="171" y="49"/>
                </a:cxn>
                <a:cxn ang="0">
                  <a:pos x="203" y="46"/>
                </a:cxn>
                <a:cxn ang="0">
                  <a:pos x="218" y="46"/>
                </a:cxn>
                <a:cxn ang="0">
                  <a:pos x="232" y="40"/>
                </a:cxn>
                <a:cxn ang="0">
                  <a:pos x="246" y="34"/>
                </a:cxn>
                <a:cxn ang="0">
                  <a:pos x="258" y="26"/>
                </a:cxn>
                <a:cxn ang="0">
                  <a:pos x="258" y="26"/>
                </a:cxn>
                <a:cxn ang="0">
                  <a:pos x="258" y="26"/>
                </a:cxn>
                <a:cxn ang="0">
                  <a:pos x="258" y="26"/>
                </a:cxn>
                <a:cxn ang="0">
                  <a:pos x="241" y="34"/>
                </a:cxn>
                <a:cxn ang="0">
                  <a:pos x="223" y="43"/>
                </a:cxn>
                <a:cxn ang="0">
                  <a:pos x="203" y="46"/>
                </a:cxn>
                <a:cxn ang="0">
                  <a:pos x="183" y="46"/>
                </a:cxn>
                <a:cxn ang="0">
                  <a:pos x="160" y="43"/>
                </a:cxn>
                <a:cxn ang="0">
                  <a:pos x="139" y="40"/>
                </a:cxn>
                <a:cxn ang="0">
                  <a:pos x="102" y="26"/>
                </a:cxn>
                <a:cxn ang="0">
                  <a:pos x="102" y="26"/>
                </a:cxn>
                <a:cxn ang="0">
                  <a:pos x="78" y="17"/>
                </a:cxn>
                <a:cxn ang="0">
                  <a:pos x="52" y="5"/>
                </a:cxn>
                <a:cxn ang="0">
                  <a:pos x="26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58" h="49">
                  <a:moveTo>
                    <a:pt x="0" y="3"/>
                  </a:moveTo>
                  <a:lnTo>
                    <a:pt x="0" y="3"/>
                  </a:lnTo>
                  <a:lnTo>
                    <a:pt x="18" y="0"/>
                  </a:lnTo>
                  <a:lnTo>
                    <a:pt x="35" y="3"/>
                  </a:lnTo>
                  <a:lnTo>
                    <a:pt x="52" y="8"/>
                  </a:lnTo>
                  <a:lnTo>
                    <a:pt x="70" y="14"/>
                  </a:lnTo>
                  <a:lnTo>
                    <a:pt x="104" y="32"/>
                  </a:lnTo>
                  <a:lnTo>
                    <a:pt x="122" y="37"/>
                  </a:lnTo>
                  <a:lnTo>
                    <a:pt x="139" y="43"/>
                  </a:lnTo>
                  <a:lnTo>
                    <a:pt x="139" y="43"/>
                  </a:lnTo>
                  <a:lnTo>
                    <a:pt x="171" y="49"/>
                  </a:lnTo>
                  <a:lnTo>
                    <a:pt x="203" y="46"/>
                  </a:lnTo>
                  <a:lnTo>
                    <a:pt x="218" y="46"/>
                  </a:lnTo>
                  <a:lnTo>
                    <a:pt x="232" y="40"/>
                  </a:lnTo>
                  <a:lnTo>
                    <a:pt x="246" y="34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58" y="26"/>
                  </a:lnTo>
                  <a:lnTo>
                    <a:pt x="241" y="34"/>
                  </a:lnTo>
                  <a:lnTo>
                    <a:pt x="223" y="43"/>
                  </a:lnTo>
                  <a:lnTo>
                    <a:pt x="203" y="46"/>
                  </a:lnTo>
                  <a:lnTo>
                    <a:pt x="183" y="46"/>
                  </a:lnTo>
                  <a:lnTo>
                    <a:pt x="160" y="43"/>
                  </a:lnTo>
                  <a:lnTo>
                    <a:pt x="139" y="40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78" y="17"/>
                  </a:lnTo>
                  <a:lnTo>
                    <a:pt x="52" y="5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79" name="Freeform 55"/>
            <p:cNvSpPr>
              <a:spLocks/>
            </p:cNvSpPr>
            <p:nvPr/>
          </p:nvSpPr>
          <p:spPr bwMode="auto">
            <a:xfrm>
              <a:off x="4781550" y="4359275"/>
              <a:ext cx="330200" cy="69850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29" y="3"/>
                </a:cxn>
                <a:cxn ang="0">
                  <a:pos x="43" y="6"/>
                </a:cxn>
                <a:cxn ang="0">
                  <a:pos x="58" y="15"/>
                </a:cxn>
                <a:cxn ang="0">
                  <a:pos x="87" y="29"/>
                </a:cxn>
                <a:cxn ang="0">
                  <a:pos x="98" y="35"/>
                </a:cxn>
                <a:cxn ang="0">
                  <a:pos x="113" y="38"/>
                </a:cxn>
                <a:cxn ang="0">
                  <a:pos x="113" y="38"/>
                </a:cxn>
                <a:cxn ang="0">
                  <a:pos x="139" y="44"/>
                </a:cxn>
                <a:cxn ang="0">
                  <a:pos x="162" y="44"/>
                </a:cxn>
                <a:cxn ang="0">
                  <a:pos x="185" y="38"/>
                </a:cxn>
                <a:cxn ang="0">
                  <a:pos x="197" y="32"/>
                </a:cxn>
                <a:cxn ang="0">
                  <a:pos x="208" y="24"/>
                </a:cxn>
                <a:cxn ang="0">
                  <a:pos x="208" y="24"/>
                </a:cxn>
                <a:cxn ang="0">
                  <a:pos x="208" y="24"/>
                </a:cxn>
                <a:cxn ang="0">
                  <a:pos x="208" y="24"/>
                </a:cxn>
                <a:cxn ang="0">
                  <a:pos x="194" y="32"/>
                </a:cxn>
                <a:cxn ang="0">
                  <a:pos x="179" y="38"/>
                </a:cxn>
                <a:cxn ang="0">
                  <a:pos x="165" y="41"/>
                </a:cxn>
                <a:cxn ang="0">
                  <a:pos x="147" y="41"/>
                </a:cxn>
                <a:cxn ang="0">
                  <a:pos x="130" y="38"/>
                </a:cxn>
                <a:cxn ang="0">
                  <a:pos x="113" y="35"/>
                </a:cxn>
                <a:cxn ang="0">
                  <a:pos x="84" y="24"/>
                </a:cxn>
                <a:cxn ang="0">
                  <a:pos x="84" y="24"/>
                </a:cxn>
                <a:cxn ang="0">
                  <a:pos x="43" y="6"/>
                </a:cxn>
                <a:cxn ang="0">
                  <a:pos x="23" y="0"/>
                </a:cxn>
                <a:cxn ang="0">
                  <a:pos x="1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08" h="44">
                  <a:moveTo>
                    <a:pt x="0" y="3"/>
                  </a:moveTo>
                  <a:lnTo>
                    <a:pt x="0" y="3"/>
                  </a:lnTo>
                  <a:lnTo>
                    <a:pt x="14" y="0"/>
                  </a:lnTo>
                  <a:lnTo>
                    <a:pt x="29" y="3"/>
                  </a:lnTo>
                  <a:lnTo>
                    <a:pt x="43" y="6"/>
                  </a:lnTo>
                  <a:lnTo>
                    <a:pt x="58" y="15"/>
                  </a:lnTo>
                  <a:lnTo>
                    <a:pt x="87" y="29"/>
                  </a:lnTo>
                  <a:lnTo>
                    <a:pt x="98" y="35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39" y="44"/>
                  </a:lnTo>
                  <a:lnTo>
                    <a:pt x="162" y="44"/>
                  </a:lnTo>
                  <a:lnTo>
                    <a:pt x="185" y="38"/>
                  </a:lnTo>
                  <a:lnTo>
                    <a:pt x="197" y="32"/>
                  </a:lnTo>
                  <a:lnTo>
                    <a:pt x="208" y="24"/>
                  </a:lnTo>
                  <a:lnTo>
                    <a:pt x="208" y="24"/>
                  </a:lnTo>
                  <a:lnTo>
                    <a:pt x="208" y="24"/>
                  </a:lnTo>
                  <a:lnTo>
                    <a:pt x="208" y="24"/>
                  </a:lnTo>
                  <a:lnTo>
                    <a:pt x="194" y="32"/>
                  </a:lnTo>
                  <a:lnTo>
                    <a:pt x="179" y="38"/>
                  </a:lnTo>
                  <a:lnTo>
                    <a:pt x="165" y="41"/>
                  </a:lnTo>
                  <a:lnTo>
                    <a:pt x="147" y="41"/>
                  </a:lnTo>
                  <a:lnTo>
                    <a:pt x="130" y="38"/>
                  </a:lnTo>
                  <a:lnTo>
                    <a:pt x="113" y="3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43" y="6"/>
                  </a:lnTo>
                  <a:lnTo>
                    <a:pt x="23" y="0"/>
                  </a:lnTo>
                  <a:lnTo>
                    <a:pt x="1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0" name="Freeform 56"/>
            <p:cNvSpPr>
              <a:spLocks/>
            </p:cNvSpPr>
            <p:nvPr/>
          </p:nvSpPr>
          <p:spPr bwMode="auto">
            <a:xfrm>
              <a:off x="4748213" y="4392613"/>
              <a:ext cx="387350" cy="13811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0" y="3"/>
                </a:cxn>
                <a:cxn ang="0">
                  <a:pos x="21" y="11"/>
                </a:cxn>
                <a:cxn ang="0">
                  <a:pos x="38" y="26"/>
                </a:cxn>
                <a:cxn ang="0">
                  <a:pos x="76" y="58"/>
                </a:cxn>
                <a:cxn ang="0">
                  <a:pos x="76" y="58"/>
                </a:cxn>
                <a:cxn ang="0">
                  <a:pos x="96" y="72"/>
                </a:cxn>
                <a:cxn ang="0">
                  <a:pos x="116" y="81"/>
                </a:cxn>
                <a:cxn ang="0">
                  <a:pos x="139" y="87"/>
                </a:cxn>
                <a:cxn ang="0">
                  <a:pos x="163" y="87"/>
                </a:cxn>
                <a:cxn ang="0">
                  <a:pos x="163" y="87"/>
                </a:cxn>
                <a:cxn ang="0">
                  <a:pos x="189" y="84"/>
                </a:cxn>
                <a:cxn ang="0">
                  <a:pos x="200" y="78"/>
                </a:cxn>
                <a:cxn ang="0">
                  <a:pos x="212" y="72"/>
                </a:cxn>
                <a:cxn ang="0">
                  <a:pos x="221" y="66"/>
                </a:cxn>
                <a:cxn ang="0">
                  <a:pos x="232" y="58"/>
                </a:cxn>
                <a:cxn ang="0">
                  <a:pos x="238" y="46"/>
                </a:cxn>
                <a:cxn ang="0">
                  <a:pos x="244" y="34"/>
                </a:cxn>
                <a:cxn ang="0">
                  <a:pos x="244" y="34"/>
                </a:cxn>
                <a:cxn ang="0">
                  <a:pos x="241" y="34"/>
                </a:cxn>
                <a:cxn ang="0">
                  <a:pos x="241" y="34"/>
                </a:cxn>
                <a:cxn ang="0">
                  <a:pos x="241" y="34"/>
                </a:cxn>
                <a:cxn ang="0">
                  <a:pos x="235" y="46"/>
                </a:cxn>
                <a:cxn ang="0">
                  <a:pos x="229" y="58"/>
                </a:cxn>
                <a:cxn ang="0">
                  <a:pos x="221" y="63"/>
                </a:cxn>
                <a:cxn ang="0">
                  <a:pos x="212" y="72"/>
                </a:cxn>
                <a:cxn ang="0">
                  <a:pos x="195" y="81"/>
                </a:cxn>
                <a:cxn ang="0">
                  <a:pos x="171" y="84"/>
                </a:cxn>
                <a:cxn ang="0">
                  <a:pos x="148" y="81"/>
                </a:cxn>
                <a:cxn ang="0">
                  <a:pos x="125" y="75"/>
                </a:cxn>
                <a:cxn ang="0">
                  <a:pos x="105" y="69"/>
                </a:cxn>
                <a:cxn ang="0">
                  <a:pos x="87" y="58"/>
                </a:cxn>
                <a:cxn ang="0">
                  <a:pos x="87" y="58"/>
                </a:cxn>
                <a:cxn ang="0">
                  <a:pos x="41" y="26"/>
                </a:cxn>
                <a:cxn ang="0">
                  <a:pos x="41" y="26"/>
                </a:cxn>
                <a:cxn ang="0">
                  <a:pos x="21" y="11"/>
                </a:cxn>
                <a:cxn ang="0">
                  <a:pos x="12" y="3"/>
                </a:cxn>
                <a:cxn ang="0">
                  <a:pos x="3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3"/>
                </a:cxn>
              </a:cxnLst>
              <a:rect l="0" t="0" r="r" b="b"/>
              <a:pathLst>
                <a:path w="244" h="87">
                  <a:moveTo>
                    <a:pt x="0" y="3"/>
                  </a:moveTo>
                  <a:lnTo>
                    <a:pt x="0" y="3"/>
                  </a:lnTo>
                  <a:lnTo>
                    <a:pt x="21" y="11"/>
                  </a:lnTo>
                  <a:lnTo>
                    <a:pt x="38" y="26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96" y="72"/>
                  </a:lnTo>
                  <a:lnTo>
                    <a:pt x="116" y="81"/>
                  </a:lnTo>
                  <a:lnTo>
                    <a:pt x="139" y="87"/>
                  </a:lnTo>
                  <a:lnTo>
                    <a:pt x="163" y="87"/>
                  </a:lnTo>
                  <a:lnTo>
                    <a:pt x="163" y="87"/>
                  </a:lnTo>
                  <a:lnTo>
                    <a:pt x="189" y="84"/>
                  </a:lnTo>
                  <a:lnTo>
                    <a:pt x="200" y="78"/>
                  </a:lnTo>
                  <a:lnTo>
                    <a:pt x="212" y="72"/>
                  </a:lnTo>
                  <a:lnTo>
                    <a:pt x="221" y="66"/>
                  </a:lnTo>
                  <a:lnTo>
                    <a:pt x="232" y="58"/>
                  </a:lnTo>
                  <a:lnTo>
                    <a:pt x="238" y="46"/>
                  </a:lnTo>
                  <a:lnTo>
                    <a:pt x="244" y="34"/>
                  </a:lnTo>
                  <a:lnTo>
                    <a:pt x="244" y="34"/>
                  </a:lnTo>
                  <a:lnTo>
                    <a:pt x="241" y="34"/>
                  </a:lnTo>
                  <a:lnTo>
                    <a:pt x="241" y="34"/>
                  </a:lnTo>
                  <a:lnTo>
                    <a:pt x="241" y="34"/>
                  </a:lnTo>
                  <a:lnTo>
                    <a:pt x="235" y="46"/>
                  </a:lnTo>
                  <a:lnTo>
                    <a:pt x="229" y="58"/>
                  </a:lnTo>
                  <a:lnTo>
                    <a:pt x="221" y="63"/>
                  </a:lnTo>
                  <a:lnTo>
                    <a:pt x="212" y="72"/>
                  </a:lnTo>
                  <a:lnTo>
                    <a:pt x="195" y="81"/>
                  </a:lnTo>
                  <a:lnTo>
                    <a:pt x="171" y="84"/>
                  </a:lnTo>
                  <a:lnTo>
                    <a:pt x="148" y="81"/>
                  </a:lnTo>
                  <a:lnTo>
                    <a:pt x="125" y="75"/>
                  </a:lnTo>
                  <a:lnTo>
                    <a:pt x="105" y="69"/>
                  </a:lnTo>
                  <a:lnTo>
                    <a:pt x="87" y="58"/>
                  </a:lnTo>
                  <a:lnTo>
                    <a:pt x="87" y="58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21" y="11"/>
                  </a:lnTo>
                  <a:lnTo>
                    <a:pt x="12" y="3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1" name="Freeform 57"/>
            <p:cNvSpPr>
              <a:spLocks/>
            </p:cNvSpPr>
            <p:nvPr/>
          </p:nvSpPr>
          <p:spPr bwMode="auto">
            <a:xfrm>
              <a:off x="4845050" y="4470400"/>
              <a:ext cx="111125" cy="3317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2" y="46"/>
                </a:cxn>
                <a:cxn ang="0">
                  <a:pos x="47" y="72"/>
                </a:cxn>
                <a:cxn ang="0">
                  <a:pos x="58" y="101"/>
                </a:cxn>
                <a:cxn ang="0">
                  <a:pos x="67" y="130"/>
                </a:cxn>
                <a:cxn ang="0">
                  <a:pos x="67" y="145"/>
                </a:cxn>
                <a:cxn ang="0">
                  <a:pos x="64" y="159"/>
                </a:cxn>
                <a:cxn ang="0">
                  <a:pos x="61" y="171"/>
                </a:cxn>
                <a:cxn ang="0">
                  <a:pos x="55" y="185"/>
                </a:cxn>
                <a:cxn ang="0">
                  <a:pos x="44" y="197"/>
                </a:cxn>
                <a:cxn ang="0">
                  <a:pos x="32" y="209"/>
                </a:cxn>
                <a:cxn ang="0">
                  <a:pos x="32" y="209"/>
                </a:cxn>
                <a:cxn ang="0">
                  <a:pos x="32" y="209"/>
                </a:cxn>
                <a:cxn ang="0">
                  <a:pos x="32" y="209"/>
                </a:cxn>
                <a:cxn ang="0">
                  <a:pos x="49" y="197"/>
                </a:cxn>
                <a:cxn ang="0">
                  <a:pos x="61" y="182"/>
                </a:cxn>
                <a:cxn ang="0">
                  <a:pos x="67" y="162"/>
                </a:cxn>
                <a:cxn ang="0">
                  <a:pos x="70" y="142"/>
                </a:cxn>
                <a:cxn ang="0">
                  <a:pos x="70" y="142"/>
                </a:cxn>
                <a:cxn ang="0">
                  <a:pos x="70" y="125"/>
                </a:cxn>
                <a:cxn ang="0">
                  <a:pos x="64" y="110"/>
                </a:cxn>
                <a:cxn ang="0">
                  <a:pos x="55" y="78"/>
                </a:cxn>
                <a:cxn ang="0">
                  <a:pos x="55" y="78"/>
                </a:cxn>
                <a:cxn ang="0">
                  <a:pos x="44" y="58"/>
                </a:cxn>
                <a:cxn ang="0">
                  <a:pos x="29" y="38"/>
                </a:cxn>
                <a:cxn ang="0">
                  <a:pos x="15" y="2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70" h="209">
                  <a:moveTo>
                    <a:pt x="0" y="0"/>
                  </a:moveTo>
                  <a:lnTo>
                    <a:pt x="0" y="0"/>
                  </a:lnTo>
                  <a:lnTo>
                    <a:pt x="32" y="46"/>
                  </a:lnTo>
                  <a:lnTo>
                    <a:pt x="47" y="72"/>
                  </a:lnTo>
                  <a:lnTo>
                    <a:pt x="58" y="101"/>
                  </a:lnTo>
                  <a:lnTo>
                    <a:pt x="67" y="130"/>
                  </a:lnTo>
                  <a:lnTo>
                    <a:pt x="67" y="145"/>
                  </a:lnTo>
                  <a:lnTo>
                    <a:pt x="64" y="159"/>
                  </a:lnTo>
                  <a:lnTo>
                    <a:pt x="61" y="171"/>
                  </a:lnTo>
                  <a:lnTo>
                    <a:pt x="55" y="185"/>
                  </a:lnTo>
                  <a:lnTo>
                    <a:pt x="44" y="197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32" y="209"/>
                  </a:lnTo>
                  <a:lnTo>
                    <a:pt x="49" y="197"/>
                  </a:lnTo>
                  <a:lnTo>
                    <a:pt x="61" y="182"/>
                  </a:lnTo>
                  <a:lnTo>
                    <a:pt x="67" y="162"/>
                  </a:lnTo>
                  <a:lnTo>
                    <a:pt x="70" y="142"/>
                  </a:lnTo>
                  <a:lnTo>
                    <a:pt x="70" y="142"/>
                  </a:lnTo>
                  <a:lnTo>
                    <a:pt x="70" y="125"/>
                  </a:lnTo>
                  <a:lnTo>
                    <a:pt x="64" y="11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44" y="58"/>
                  </a:lnTo>
                  <a:lnTo>
                    <a:pt x="29" y="38"/>
                  </a:lnTo>
                  <a:lnTo>
                    <a:pt x="15" y="2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2" name="Freeform 58"/>
            <p:cNvSpPr>
              <a:spLocks/>
            </p:cNvSpPr>
            <p:nvPr/>
          </p:nvSpPr>
          <p:spPr bwMode="auto">
            <a:xfrm>
              <a:off x="5065713" y="4438650"/>
              <a:ext cx="125413" cy="266700"/>
            </a:xfrm>
            <a:custGeom>
              <a:avLst/>
              <a:gdLst/>
              <a:ahLst/>
              <a:cxnLst>
                <a:cxn ang="0">
                  <a:pos x="0" y="168"/>
                </a:cxn>
                <a:cxn ang="0">
                  <a:pos x="0" y="168"/>
                </a:cxn>
                <a:cxn ang="0">
                  <a:pos x="6" y="153"/>
                </a:cxn>
                <a:cxn ang="0">
                  <a:pos x="15" y="139"/>
                </a:cxn>
                <a:cxn ang="0">
                  <a:pos x="32" y="116"/>
                </a:cxn>
                <a:cxn ang="0">
                  <a:pos x="52" y="89"/>
                </a:cxn>
                <a:cxn ang="0">
                  <a:pos x="70" y="66"/>
                </a:cxn>
                <a:cxn ang="0">
                  <a:pos x="70" y="66"/>
                </a:cxn>
                <a:cxn ang="0">
                  <a:pos x="79" y="49"/>
                </a:cxn>
                <a:cxn ang="0">
                  <a:pos x="79" y="32"/>
                </a:cxn>
                <a:cxn ang="0">
                  <a:pos x="73" y="17"/>
                </a:cxn>
                <a:cxn ang="0">
                  <a:pos x="64" y="0"/>
                </a:cxn>
                <a:cxn ang="0">
                  <a:pos x="64" y="0"/>
                </a:cxn>
                <a:cxn ang="0">
                  <a:pos x="64" y="3"/>
                </a:cxn>
                <a:cxn ang="0">
                  <a:pos x="64" y="3"/>
                </a:cxn>
                <a:cxn ang="0">
                  <a:pos x="73" y="20"/>
                </a:cxn>
                <a:cxn ang="0">
                  <a:pos x="76" y="37"/>
                </a:cxn>
                <a:cxn ang="0">
                  <a:pos x="73" y="55"/>
                </a:cxn>
                <a:cxn ang="0">
                  <a:pos x="64" y="72"/>
                </a:cxn>
                <a:cxn ang="0">
                  <a:pos x="64" y="72"/>
                </a:cxn>
                <a:cxn ang="0">
                  <a:pos x="47" y="95"/>
                </a:cxn>
                <a:cxn ang="0">
                  <a:pos x="29" y="118"/>
                </a:cxn>
                <a:cxn ang="0">
                  <a:pos x="29" y="118"/>
                </a:cxn>
                <a:cxn ang="0">
                  <a:pos x="12" y="142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68"/>
                </a:cxn>
                <a:cxn ang="0">
                  <a:pos x="0" y="168"/>
                </a:cxn>
              </a:cxnLst>
              <a:rect l="0" t="0" r="r" b="b"/>
              <a:pathLst>
                <a:path w="79" h="168">
                  <a:moveTo>
                    <a:pt x="0" y="168"/>
                  </a:moveTo>
                  <a:lnTo>
                    <a:pt x="0" y="168"/>
                  </a:lnTo>
                  <a:lnTo>
                    <a:pt x="6" y="153"/>
                  </a:lnTo>
                  <a:lnTo>
                    <a:pt x="15" y="139"/>
                  </a:lnTo>
                  <a:lnTo>
                    <a:pt x="32" y="116"/>
                  </a:lnTo>
                  <a:lnTo>
                    <a:pt x="52" y="89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79" y="49"/>
                  </a:lnTo>
                  <a:lnTo>
                    <a:pt x="79" y="32"/>
                  </a:lnTo>
                  <a:lnTo>
                    <a:pt x="73" y="17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73" y="20"/>
                  </a:lnTo>
                  <a:lnTo>
                    <a:pt x="76" y="37"/>
                  </a:lnTo>
                  <a:lnTo>
                    <a:pt x="73" y="55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47" y="95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12" y="142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lnTo>
                    <a:pt x="0" y="168"/>
                  </a:lnTo>
                  <a:close/>
                </a:path>
              </a:pathLst>
            </a:custGeom>
            <a:solidFill>
              <a:srgbClr val="7E1F07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3" name="Freeform 59"/>
            <p:cNvSpPr>
              <a:spLocks/>
            </p:cNvSpPr>
            <p:nvPr/>
          </p:nvSpPr>
          <p:spPr bwMode="auto">
            <a:xfrm>
              <a:off x="4660900" y="4308475"/>
              <a:ext cx="169863" cy="198438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0" y="119"/>
                </a:cxn>
                <a:cxn ang="0">
                  <a:pos x="6" y="105"/>
                </a:cxn>
                <a:cxn ang="0">
                  <a:pos x="12" y="93"/>
                </a:cxn>
                <a:cxn ang="0">
                  <a:pos x="21" y="82"/>
                </a:cxn>
                <a:cxn ang="0">
                  <a:pos x="26" y="79"/>
                </a:cxn>
                <a:cxn ang="0">
                  <a:pos x="32" y="76"/>
                </a:cxn>
                <a:cxn ang="0">
                  <a:pos x="38" y="76"/>
                </a:cxn>
                <a:cxn ang="0">
                  <a:pos x="44" y="79"/>
                </a:cxn>
                <a:cxn ang="0">
                  <a:pos x="50" y="85"/>
                </a:cxn>
                <a:cxn ang="0">
                  <a:pos x="58" y="93"/>
                </a:cxn>
                <a:cxn ang="0">
                  <a:pos x="67" y="108"/>
                </a:cxn>
                <a:cxn ang="0">
                  <a:pos x="73" y="125"/>
                </a:cxn>
                <a:cxn ang="0">
                  <a:pos x="107" y="0"/>
                </a:cxn>
                <a:cxn ang="0">
                  <a:pos x="107" y="0"/>
                </a:cxn>
                <a:cxn ang="0">
                  <a:pos x="90" y="6"/>
                </a:cxn>
                <a:cxn ang="0">
                  <a:pos x="73" y="15"/>
                </a:cxn>
                <a:cxn ang="0">
                  <a:pos x="50" y="29"/>
                </a:cxn>
                <a:cxn ang="0">
                  <a:pos x="29" y="44"/>
                </a:cxn>
                <a:cxn ang="0">
                  <a:pos x="15" y="64"/>
                </a:cxn>
                <a:cxn ang="0">
                  <a:pos x="6" y="79"/>
                </a:cxn>
                <a:cxn ang="0">
                  <a:pos x="3" y="90"/>
                </a:cxn>
                <a:cxn ang="0">
                  <a:pos x="0" y="105"/>
                </a:cxn>
                <a:cxn ang="0">
                  <a:pos x="0" y="119"/>
                </a:cxn>
                <a:cxn ang="0">
                  <a:pos x="0" y="119"/>
                </a:cxn>
              </a:cxnLst>
              <a:rect l="0" t="0" r="r" b="b"/>
              <a:pathLst>
                <a:path w="107" h="125">
                  <a:moveTo>
                    <a:pt x="0" y="119"/>
                  </a:moveTo>
                  <a:lnTo>
                    <a:pt x="0" y="119"/>
                  </a:lnTo>
                  <a:lnTo>
                    <a:pt x="6" y="105"/>
                  </a:lnTo>
                  <a:lnTo>
                    <a:pt x="12" y="93"/>
                  </a:lnTo>
                  <a:lnTo>
                    <a:pt x="21" y="82"/>
                  </a:lnTo>
                  <a:lnTo>
                    <a:pt x="26" y="79"/>
                  </a:lnTo>
                  <a:lnTo>
                    <a:pt x="32" y="76"/>
                  </a:lnTo>
                  <a:lnTo>
                    <a:pt x="38" y="76"/>
                  </a:lnTo>
                  <a:lnTo>
                    <a:pt x="44" y="79"/>
                  </a:lnTo>
                  <a:lnTo>
                    <a:pt x="50" y="85"/>
                  </a:lnTo>
                  <a:lnTo>
                    <a:pt x="58" y="93"/>
                  </a:lnTo>
                  <a:lnTo>
                    <a:pt x="67" y="108"/>
                  </a:lnTo>
                  <a:lnTo>
                    <a:pt x="73" y="125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0" y="6"/>
                  </a:lnTo>
                  <a:lnTo>
                    <a:pt x="73" y="15"/>
                  </a:lnTo>
                  <a:lnTo>
                    <a:pt x="50" y="29"/>
                  </a:lnTo>
                  <a:lnTo>
                    <a:pt x="29" y="44"/>
                  </a:lnTo>
                  <a:lnTo>
                    <a:pt x="15" y="64"/>
                  </a:lnTo>
                  <a:lnTo>
                    <a:pt x="6" y="79"/>
                  </a:lnTo>
                  <a:lnTo>
                    <a:pt x="3" y="90"/>
                  </a:lnTo>
                  <a:lnTo>
                    <a:pt x="0" y="105"/>
                  </a:lnTo>
                  <a:lnTo>
                    <a:pt x="0" y="119"/>
                  </a:lnTo>
                  <a:lnTo>
                    <a:pt x="0" y="1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4" name="Freeform 60"/>
            <p:cNvSpPr>
              <a:spLocks/>
            </p:cNvSpPr>
            <p:nvPr/>
          </p:nvSpPr>
          <p:spPr bwMode="auto">
            <a:xfrm>
              <a:off x="4859338" y="4543425"/>
              <a:ext cx="41275" cy="1476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3" y="9"/>
                </a:cxn>
                <a:cxn ang="0">
                  <a:pos x="11" y="32"/>
                </a:cxn>
                <a:cxn ang="0">
                  <a:pos x="17" y="47"/>
                </a:cxn>
                <a:cxn ang="0">
                  <a:pos x="17" y="64"/>
                </a:cxn>
                <a:cxn ang="0">
                  <a:pos x="17" y="79"/>
                </a:cxn>
                <a:cxn ang="0">
                  <a:pos x="11" y="93"/>
                </a:cxn>
                <a:cxn ang="0">
                  <a:pos x="11" y="93"/>
                </a:cxn>
                <a:cxn ang="0">
                  <a:pos x="17" y="81"/>
                </a:cxn>
                <a:cxn ang="0">
                  <a:pos x="20" y="70"/>
                </a:cxn>
                <a:cxn ang="0">
                  <a:pos x="23" y="58"/>
                </a:cxn>
                <a:cxn ang="0">
                  <a:pos x="26" y="44"/>
                </a:cxn>
                <a:cxn ang="0">
                  <a:pos x="23" y="26"/>
                </a:cxn>
                <a:cxn ang="0">
                  <a:pos x="14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6" h="93">
                  <a:moveTo>
                    <a:pt x="0" y="0"/>
                  </a:moveTo>
                  <a:lnTo>
                    <a:pt x="0" y="0"/>
                  </a:lnTo>
                  <a:lnTo>
                    <a:pt x="3" y="9"/>
                  </a:lnTo>
                  <a:lnTo>
                    <a:pt x="11" y="32"/>
                  </a:lnTo>
                  <a:lnTo>
                    <a:pt x="17" y="47"/>
                  </a:lnTo>
                  <a:lnTo>
                    <a:pt x="17" y="64"/>
                  </a:lnTo>
                  <a:lnTo>
                    <a:pt x="17" y="79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7" y="81"/>
                  </a:lnTo>
                  <a:lnTo>
                    <a:pt x="20" y="70"/>
                  </a:lnTo>
                  <a:lnTo>
                    <a:pt x="23" y="58"/>
                  </a:lnTo>
                  <a:lnTo>
                    <a:pt x="26" y="44"/>
                  </a:lnTo>
                  <a:lnTo>
                    <a:pt x="23" y="26"/>
                  </a:lnTo>
                  <a:lnTo>
                    <a:pt x="14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5" name="Freeform 61"/>
            <p:cNvSpPr>
              <a:spLocks/>
            </p:cNvSpPr>
            <p:nvPr/>
          </p:nvSpPr>
          <p:spPr bwMode="auto">
            <a:xfrm>
              <a:off x="4932363" y="4625975"/>
              <a:ext cx="101600" cy="161925"/>
            </a:xfrm>
            <a:custGeom>
              <a:avLst/>
              <a:gdLst/>
              <a:ahLst/>
              <a:cxnLst>
                <a:cxn ang="0">
                  <a:pos x="32" y="6"/>
                </a:cxn>
                <a:cxn ang="0">
                  <a:pos x="32" y="6"/>
                </a:cxn>
                <a:cxn ang="0">
                  <a:pos x="38" y="6"/>
                </a:cxn>
                <a:cxn ang="0">
                  <a:pos x="44" y="9"/>
                </a:cxn>
                <a:cxn ang="0">
                  <a:pos x="52" y="21"/>
                </a:cxn>
                <a:cxn ang="0">
                  <a:pos x="58" y="35"/>
                </a:cxn>
                <a:cxn ang="0">
                  <a:pos x="58" y="53"/>
                </a:cxn>
                <a:cxn ang="0">
                  <a:pos x="58" y="53"/>
                </a:cxn>
                <a:cxn ang="0">
                  <a:pos x="58" y="70"/>
                </a:cxn>
                <a:cxn ang="0">
                  <a:pos x="52" y="84"/>
                </a:cxn>
                <a:cxn ang="0">
                  <a:pos x="44" y="93"/>
                </a:cxn>
                <a:cxn ang="0">
                  <a:pos x="38" y="96"/>
                </a:cxn>
                <a:cxn ang="0">
                  <a:pos x="32" y="96"/>
                </a:cxn>
                <a:cxn ang="0">
                  <a:pos x="32" y="96"/>
                </a:cxn>
                <a:cxn ang="0">
                  <a:pos x="26" y="96"/>
                </a:cxn>
                <a:cxn ang="0">
                  <a:pos x="23" y="93"/>
                </a:cxn>
                <a:cxn ang="0">
                  <a:pos x="15" y="84"/>
                </a:cxn>
                <a:cxn ang="0">
                  <a:pos x="9" y="70"/>
                </a:cxn>
                <a:cxn ang="0">
                  <a:pos x="6" y="53"/>
                </a:cxn>
                <a:cxn ang="0">
                  <a:pos x="9" y="32"/>
                </a:cxn>
                <a:cxn ang="0">
                  <a:pos x="3" y="32"/>
                </a:cxn>
                <a:cxn ang="0">
                  <a:pos x="0" y="53"/>
                </a:cxn>
                <a:cxn ang="0">
                  <a:pos x="0" y="53"/>
                </a:cxn>
                <a:cxn ang="0">
                  <a:pos x="3" y="73"/>
                </a:cxn>
                <a:cxn ang="0">
                  <a:pos x="9" y="87"/>
                </a:cxn>
                <a:cxn ang="0">
                  <a:pos x="21" y="99"/>
                </a:cxn>
                <a:cxn ang="0">
                  <a:pos x="26" y="102"/>
                </a:cxn>
                <a:cxn ang="0">
                  <a:pos x="32" y="102"/>
                </a:cxn>
                <a:cxn ang="0">
                  <a:pos x="32" y="102"/>
                </a:cxn>
                <a:cxn ang="0">
                  <a:pos x="38" y="102"/>
                </a:cxn>
                <a:cxn ang="0">
                  <a:pos x="44" y="99"/>
                </a:cxn>
                <a:cxn ang="0">
                  <a:pos x="55" y="87"/>
                </a:cxn>
                <a:cxn ang="0">
                  <a:pos x="61" y="73"/>
                </a:cxn>
                <a:cxn ang="0">
                  <a:pos x="64" y="53"/>
                </a:cxn>
                <a:cxn ang="0">
                  <a:pos x="64" y="53"/>
                </a:cxn>
                <a:cxn ang="0">
                  <a:pos x="61" y="32"/>
                </a:cxn>
                <a:cxn ang="0">
                  <a:pos x="55" y="15"/>
                </a:cxn>
                <a:cxn ang="0">
                  <a:pos x="44" y="6"/>
                </a:cxn>
                <a:cxn ang="0">
                  <a:pos x="38" y="3"/>
                </a:cxn>
                <a:cxn ang="0">
                  <a:pos x="32" y="0"/>
                </a:cxn>
                <a:cxn ang="0">
                  <a:pos x="32" y="6"/>
                </a:cxn>
              </a:cxnLst>
              <a:rect l="0" t="0" r="r" b="b"/>
              <a:pathLst>
                <a:path w="64" h="102">
                  <a:moveTo>
                    <a:pt x="32" y="6"/>
                  </a:moveTo>
                  <a:lnTo>
                    <a:pt x="32" y="6"/>
                  </a:lnTo>
                  <a:lnTo>
                    <a:pt x="38" y="6"/>
                  </a:lnTo>
                  <a:lnTo>
                    <a:pt x="44" y="9"/>
                  </a:lnTo>
                  <a:lnTo>
                    <a:pt x="52" y="21"/>
                  </a:lnTo>
                  <a:lnTo>
                    <a:pt x="58" y="35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8" y="70"/>
                  </a:lnTo>
                  <a:lnTo>
                    <a:pt x="52" y="84"/>
                  </a:lnTo>
                  <a:lnTo>
                    <a:pt x="44" y="93"/>
                  </a:lnTo>
                  <a:lnTo>
                    <a:pt x="38" y="96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26" y="96"/>
                  </a:lnTo>
                  <a:lnTo>
                    <a:pt x="23" y="93"/>
                  </a:lnTo>
                  <a:lnTo>
                    <a:pt x="15" y="84"/>
                  </a:lnTo>
                  <a:lnTo>
                    <a:pt x="9" y="70"/>
                  </a:lnTo>
                  <a:lnTo>
                    <a:pt x="6" y="53"/>
                  </a:lnTo>
                  <a:lnTo>
                    <a:pt x="9" y="32"/>
                  </a:lnTo>
                  <a:lnTo>
                    <a:pt x="3" y="3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3" y="73"/>
                  </a:lnTo>
                  <a:lnTo>
                    <a:pt x="9" y="87"/>
                  </a:lnTo>
                  <a:lnTo>
                    <a:pt x="21" y="99"/>
                  </a:lnTo>
                  <a:lnTo>
                    <a:pt x="26" y="102"/>
                  </a:lnTo>
                  <a:lnTo>
                    <a:pt x="32" y="102"/>
                  </a:lnTo>
                  <a:lnTo>
                    <a:pt x="32" y="102"/>
                  </a:lnTo>
                  <a:lnTo>
                    <a:pt x="38" y="102"/>
                  </a:lnTo>
                  <a:lnTo>
                    <a:pt x="44" y="99"/>
                  </a:lnTo>
                  <a:lnTo>
                    <a:pt x="55" y="87"/>
                  </a:lnTo>
                  <a:lnTo>
                    <a:pt x="61" y="73"/>
                  </a:lnTo>
                  <a:lnTo>
                    <a:pt x="64" y="53"/>
                  </a:lnTo>
                  <a:lnTo>
                    <a:pt x="64" y="53"/>
                  </a:lnTo>
                  <a:lnTo>
                    <a:pt x="61" y="32"/>
                  </a:lnTo>
                  <a:lnTo>
                    <a:pt x="55" y="15"/>
                  </a:lnTo>
                  <a:lnTo>
                    <a:pt x="44" y="6"/>
                  </a:lnTo>
                  <a:lnTo>
                    <a:pt x="38" y="3"/>
                  </a:lnTo>
                  <a:lnTo>
                    <a:pt x="32" y="0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6" name="Freeform 62"/>
            <p:cNvSpPr>
              <a:spLocks/>
            </p:cNvSpPr>
            <p:nvPr/>
          </p:nvSpPr>
          <p:spPr bwMode="auto">
            <a:xfrm>
              <a:off x="4711700" y="4608513"/>
              <a:ext cx="73025" cy="22225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6" y="0"/>
                </a:cxn>
                <a:cxn ang="0">
                  <a:pos x="26" y="9"/>
                </a:cxn>
                <a:cxn ang="0">
                  <a:pos x="26" y="9"/>
                </a:cxn>
                <a:cxn ang="0">
                  <a:pos x="15" y="11"/>
                </a:cxn>
                <a:cxn ang="0">
                  <a:pos x="3" y="9"/>
                </a:cxn>
                <a:cxn ang="0">
                  <a:pos x="3" y="9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0" y="11"/>
                </a:cxn>
                <a:cxn ang="0">
                  <a:pos x="6" y="14"/>
                </a:cxn>
                <a:cxn ang="0">
                  <a:pos x="12" y="14"/>
                </a:cxn>
                <a:cxn ang="0">
                  <a:pos x="23" y="11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</a:cxnLst>
              <a:rect l="0" t="0" r="r" b="b"/>
              <a:pathLst>
                <a:path w="46" h="14">
                  <a:moveTo>
                    <a:pt x="46" y="0"/>
                  </a:moveTo>
                  <a:lnTo>
                    <a:pt x="46" y="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15" y="11"/>
                  </a:lnTo>
                  <a:lnTo>
                    <a:pt x="3" y="9"/>
                  </a:lnTo>
                  <a:lnTo>
                    <a:pt x="3" y="9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6" y="14"/>
                  </a:lnTo>
                  <a:lnTo>
                    <a:pt x="12" y="14"/>
                  </a:lnTo>
                  <a:lnTo>
                    <a:pt x="23" y="11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  <p:sp>
          <p:nvSpPr>
            <p:cNvPr id="1087" name="Freeform 63"/>
            <p:cNvSpPr>
              <a:spLocks/>
            </p:cNvSpPr>
            <p:nvPr/>
          </p:nvSpPr>
          <p:spPr bwMode="auto">
            <a:xfrm>
              <a:off x="4730750" y="4622800"/>
              <a:ext cx="22225" cy="2222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0" y="2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3" y="14"/>
                </a:cxn>
                <a:cxn ang="0">
                  <a:pos x="11" y="14"/>
                </a:cxn>
                <a:cxn ang="0">
                  <a:pos x="11" y="14"/>
                </a:cxn>
                <a:cxn ang="0">
                  <a:pos x="14" y="8"/>
                </a:cxn>
                <a:cxn ang="0">
                  <a:pos x="14" y="2"/>
                </a:cxn>
                <a:cxn ang="0">
                  <a:pos x="14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14" h="14">
                  <a:moveTo>
                    <a:pt x="0" y="2"/>
                  </a:move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3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4" y="8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" dirty="0"/>
            </a:p>
          </p:txBody>
        </p:sp>
      </p:grpSp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67  L 0.108 0.08267  L 0.072 0.16667  L 0.108 0.24933  L 0.036 0.24933  L 0 0.33333  L -0.036 0.24933  L -0.108 0.24933  L -0.072 0.16667  L -0.108 0.08267  L -0.036 0.08267  L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¿QUE ES UN WIKI?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11" name="10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s-ES" sz="1800" dirty="0" smtClean="0">
                <a:latin typeface="Comic Sans MS" pitchFamily="66" charset="0"/>
              </a:rPr>
              <a:t>Un wiki (del hawaiano wiki wiki, "rápido”) es una aplicación web pensada para que los usuarios creen, editen, borren o modifiquen el contenido de una pagina web de forma interactiva, rápida y fácil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La esencia de un wiki es la colaboración entre varias personas para generar conocimiento. Por este motivo se trata de una aplicación web, es decir, hay que estar online (conectado a internet) para trabajar en el.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Hay wikis abiertos: cualquiera lee-escribe-modifica-elimina.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Pero existe la posibilidad de restringir la edición a usuarios previamente registrados: wikis cerrados.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El wiki almacena todas las versiones de cada pagina, tal y como las dejo cada usuario después de editarlas. Ello permite revertir cambios e incluso valorar cada aportación personal.</a:t>
            </a:r>
          </a:p>
          <a:p>
            <a:pPr algn="just"/>
            <a:r>
              <a:rPr lang="es-ES" sz="1800" dirty="0" smtClean="0">
                <a:latin typeface="Comic Sans MS" pitchFamily="66" charset="0"/>
              </a:rPr>
              <a:t>Un wiki es, por tanto, algo muy diferente de un blog.</a:t>
            </a:r>
            <a:endParaRPr lang="es-ES" sz="18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¿COMO SE CREA UN WIKI?</a:t>
            </a:r>
            <a:endParaRPr lang="es-ES" sz="44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>
                <a:latin typeface="Comic Sans MS" pitchFamily="66" charset="0"/>
              </a:rPr>
              <a:t>Lo primero que vamos a necesitar es una cuenta de correo. Es preferible abrirla en www.gmail.com o en www.hotmail.com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Lo segundo será darnos de alta en </a:t>
            </a:r>
            <a:r>
              <a:rPr lang="es-ES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>
                  <a:glow rad="228600">
                    <a:srgbClr val="92D05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http://www.wikispaces.com </a:t>
            </a:r>
            <a:r>
              <a:rPr lang="es-ES" sz="2000" dirty="0" smtClean="0">
                <a:latin typeface="Comic Sans MS" pitchFamily="66" charset="0"/>
              </a:rPr>
              <a:t>(for educators), rellenando los datos que se nos solicitan (nombre de usuario, contraseña ,e-mail, nombre del wiki y permiso que queremos  dar en nuestro wiki) y pulsando “únete”.</a:t>
            </a:r>
          </a:p>
          <a:p>
            <a:pPr algn="just"/>
            <a:r>
              <a:rPr lang="es-ES" sz="2000" dirty="0" smtClean="0">
                <a:latin typeface="Comic Sans MS" pitchFamily="66" charset="0"/>
              </a:rPr>
              <a:t>Una vez que estemos dados de alta ya podemos acceder a nuestra wiki personal, configurarla como queramos e incluir los contenidos que deseemos.</a:t>
            </a:r>
            <a:endParaRPr lang="es-ES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gmail2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85728"/>
            <a:ext cx="8715436" cy="6286544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6000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wikispaces.bmp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214282" y="250009"/>
            <a:ext cx="8715404" cy="6357982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  <a:effectLst>
            <a:glow rad="228600">
              <a:schemeClr val="accent6">
                <a:lumMod val="20000"/>
                <a:lumOff val="80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6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lgerian" pitchFamily="82" charset="0"/>
              </a:rPr>
              <a:t>NUESTRAS WIKIS DE CLASE (I)</a:t>
            </a:r>
            <a:endParaRPr lang="es-ES" sz="4000" b="1" dirty="0">
              <a:solidFill>
                <a:schemeClr val="accent2">
                  <a:lumMod val="40000"/>
                  <a:lumOff val="60000"/>
                </a:schemeClr>
              </a:solidFill>
              <a:latin typeface="Algerian" pitchFamily="82" charset="0"/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ES" sz="2000" dirty="0" smtClean="0">
                <a:latin typeface="Comic Sans MS" pitchFamily="66" charset="0"/>
              </a:rPr>
              <a:t>     Durante este curso estamos aprendiendo, entre otras cosas, a crear un wiki propio que incluya aquellas cosas que nos resulten interesantes o que nos gusten. Este es un pequeño ejemplo de lo que algunos de mis compañeros y yo misma hemos ido incluyendo en nuestras wikis:</a:t>
            </a:r>
          </a:p>
          <a:p>
            <a:pPr algn="just">
              <a:buNone/>
            </a:pPr>
            <a:endParaRPr lang="es-ES" sz="2000" dirty="0" smtClean="0">
              <a:latin typeface="Comic Sans MS" pitchFamily="66" charset="0"/>
            </a:endParaRPr>
          </a:p>
          <a:p>
            <a:pPr algn="just">
              <a:buNone/>
            </a:pPr>
            <a:endParaRPr lang="es-ES" sz="2000" dirty="0" smtClean="0">
              <a:latin typeface="Comic Sans MS" pitchFamily="66" charset="0"/>
            </a:endParaRPr>
          </a:p>
        </p:txBody>
      </p:sp>
      <p:pic>
        <p:nvPicPr>
          <p:cNvPr id="7" name="6 Imagen" descr="isla_mour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7" y="3786190"/>
            <a:ext cx="3333773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7 Imagen" descr="06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786190"/>
            <a:ext cx="3238522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8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1065</TotalTime>
  <Words>1035</Words>
  <Application>Microsoft Office PowerPoint</Application>
  <PresentationFormat>Presentación en pantalla (4:3)</PresentationFormat>
  <Paragraphs>64</Paragraphs>
  <Slides>27</Slides>
  <Notes>5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Brío</vt:lpstr>
      <vt:lpstr>INTRODUCCION AL USO DE LAS TIC PARA EL APRENDIZAJE</vt:lpstr>
      <vt:lpstr> OBJETIVOS DEL CURSO </vt:lpstr>
      <vt:lpstr>Diapositiva 3</vt:lpstr>
      <vt:lpstr>NETETIQUETA</vt:lpstr>
      <vt:lpstr>¿QUE ES UN WIKI?</vt:lpstr>
      <vt:lpstr>¿COMO SE CREA UN WIKI?</vt:lpstr>
      <vt:lpstr>Diapositiva 7</vt:lpstr>
      <vt:lpstr>Diapositiva 8</vt:lpstr>
      <vt:lpstr>NUESTRAS WIKIS DE CLASE (I)</vt:lpstr>
      <vt:lpstr>NUESTRAS WIKIS DE CLASE (II)</vt:lpstr>
      <vt:lpstr>NUESTRAS WIKIS DE CLASE (III)</vt:lpstr>
      <vt:lpstr>NUESTRAS WIKIS DE CLASE (IV)</vt:lpstr>
      <vt:lpstr>Diapositiva 13</vt:lpstr>
      <vt:lpstr>DELICIOUS (i)</vt:lpstr>
      <vt:lpstr>DELICIOUS (II)</vt:lpstr>
      <vt:lpstr>Diapositiva 16</vt:lpstr>
      <vt:lpstr>FORMACION</vt:lpstr>
      <vt:lpstr>Diapositiva 18</vt:lpstr>
      <vt:lpstr>Diapositiva 19</vt:lpstr>
      <vt:lpstr>Diapositiva 20</vt:lpstr>
      <vt:lpstr>Diapositiva 21</vt:lpstr>
      <vt:lpstr>POWERPOINT</vt:lpstr>
      <vt:lpstr>Diapositiva 23</vt:lpstr>
      <vt:lpstr>Y Para escuchar buena música mientras trabajamos, acudiremos  a………</vt:lpstr>
      <vt:lpstr>Diapositiva 25</vt:lpstr>
      <vt:lpstr>PRESENTACION REALIZADA POR:</vt:lpstr>
      <vt:lpstr>FIN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 AL USO DE LAS TIC PARA EL APRENDIZAJE</dc:title>
  <dc:creator>esther</dc:creator>
  <cp:lastModifiedBy>esther</cp:lastModifiedBy>
  <cp:revision>170</cp:revision>
  <dcterms:created xsi:type="dcterms:W3CDTF">2010-03-19T04:51:43Z</dcterms:created>
  <dcterms:modified xsi:type="dcterms:W3CDTF">2010-03-20T15:35:32Z</dcterms:modified>
</cp:coreProperties>
</file>